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4" r:id="rId2"/>
    <p:sldId id="267" r:id="rId3"/>
    <p:sldId id="271" r:id="rId4"/>
    <p:sldId id="270" r:id="rId5"/>
    <p:sldId id="269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80" r:id="rId14"/>
    <p:sldId id="281" r:id="rId15"/>
    <p:sldId id="282" r:id="rId1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>
        <p:scale>
          <a:sx n="100" d="100"/>
          <a:sy n="100" d="100"/>
        </p:scale>
        <p:origin x="-294" y="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D3D1C-1070-4A96-AB5F-0E687E073F60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D0291D5-CDFC-4CA8-AAC4-6AD778C00D4D}">
      <dgm:prSet phldrT="[Text]"/>
      <dgm:spPr/>
      <dgm:t>
        <a:bodyPr/>
        <a:lstStyle/>
        <a:p>
          <a:r>
            <a:rPr lang="de-DE" b="1" dirty="0" smtClean="0"/>
            <a:t>Globalisation</a:t>
          </a:r>
          <a:endParaRPr lang="de-DE" b="1" dirty="0"/>
        </a:p>
      </dgm:t>
    </dgm:pt>
    <dgm:pt modelId="{426A2332-A911-40F2-BC1C-FA87DDD720A6}" type="parTrans" cxnId="{5A2E9E45-0C73-4A4C-B8DA-44C58F842F62}">
      <dgm:prSet/>
      <dgm:spPr/>
      <dgm:t>
        <a:bodyPr/>
        <a:lstStyle/>
        <a:p>
          <a:endParaRPr lang="de-DE"/>
        </a:p>
      </dgm:t>
    </dgm:pt>
    <dgm:pt modelId="{89F58A67-215C-4473-AE63-25B87B02D353}" type="sibTrans" cxnId="{5A2E9E45-0C73-4A4C-B8DA-44C58F842F62}">
      <dgm:prSet/>
      <dgm:spPr/>
      <dgm:t>
        <a:bodyPr/>
        <a:lstStyle/>
        <a:p>
          <a:endParaRPr lang="de-DE"/>
        </a:p>
      </dgm:t>
    </dgm:pt>
    <dgm:pt modelId="{08330289-AFEA-4457-BE07-E167CF364103}">
      <dgm:prSet phldrT="[Text]" custT="1"/>
      <dgm:spPr/>
      <dgm:t>
        <a:bodyPr anchor="t" anchorCtr="0"/>
        <a:lstStyle/>
        <a:p>
          <a:r>
            <a:rPr lang="de-DE" sz="1800" dirty="0" smtClean="0"/>
            <a:t>General conditions </a:t>
          </a:r>
        </a:p>
        <a:p>
          <a:r>
            <a:rPr lang="de-DE" sz="1300" dirty="0" smtClean="0"/>
            <a:t>- Liberalised markets for goods and finances</a:t>
          </a:r>
        </a:p>
        <a:p>
          <a:r>
            <a:rPr lang="de-DE" sz="1300" dirty="0" smtClean="0"/>
            <a:t>-  Growing importance of supranational organisations (WTO, EU, ASEAN) </a:t>
          </a:r>
        </a:p>
        <a:p>
          <a:r>
            <a:rPr lang="de-DE" sz="1300" dirty="0" smtClean="0"/>
            <a:t>-  Development of IT</a:t>
          </a:r>
        </a:p>
        <a:p>
          <a:r>
            <a:rPr lang="de-DE" sz="1300" dirty="0" smtClean="0"/>
            <a:t>-  Faster, more reliable and cheaper transport and logistics</a:t>
          </a:r>
          <a:endParaRPr lang="de-DE" sz="1300" dirty="0"/>
        </a:p>
      </dgm:t>
    </dgm:pt>
    <dgm:pt modelId="{71489412-CED9-4B9A-841F-1AB2887588C2}" type="parTrans" cxnId="{EEBE9E48-A119-4346-87D7-A9A3E6722E37}">
      <dgm:prSet/>
      <dgm:spPr/>
      <dgm:t>
        <a:bodyPr/>
        <a:lstStyle/>
        <a:p>
          <a:endParaRPr lang="de-DE"/>
        </a:p>
      </dgm:t>
    </dgm:pt>
    <dgm:pt modelId="{90AF9FCB-F6B6-40DC-A907-FA9C71744D7A}" type="sibTrans" cxnId="{EEBE9E48-A119-4346-87D7-A9A3E6722E37}">
      <dgm:prSet/>
      <dgm:spPr/>
      <dgm:t>
        <a:bodyPr/>
        <a:lstStyle/>
        <a:p>
          <a:endParaRPr lang="de-DE"/>
        </a:p>
      </dgm:t>
    </dgm:pt>
    <dgm:pt modelId="{DEF29F3C-7FDC-40FD-993C-376A0E817A71}">
      <dgm:prSet phldrT="[Text]" custT="1"/>
      <dgm:spPr/>
      <dgm:t>
        <a:bodyPr anchor="t" anchorCtr="0"/>
        <a:lstStyle/>
        <a:p>
          <a:r>
            <a:rPr lang="de-DE" sz="1800" dirty="0" smtClean="0"/>
            <a:t>Demand</a:t>
          </a:r>
        </a:p>
        <a:p>
          <a:r>
            <a:rPr lang="de-DE" sz="1300" dirty="0" smtClean="0"/>
            <a:t>- Homogenisation of Demand</a:t>
          </a:r>
        </a:p>
        <a:p>
          <a:r>
            <a:rPr lang="de-DE" sz="1300" dirty="0" smtClean="0"/>
            <a:t>- Global customers</a:t>
          </a:r>
          <a:endParaRPr lang="de-DE" sz="1300" dirty="0"/>
        </a:p>
      </dgm:t>
    </dgm:pt>
    <dgm:pt modelId="{EA48D2BD-DC68-45D1-BA12-E0D153EDDFAF}" type="parTrans" cxnId="{C82D40EC-D657-4A31-841B-8491A754A924}">
      <dgm:prSet/>
      <dgm:spPr/>
      <dgm:t>
        <a:bodyPr/>
        <a:lstStyle/>
        <a:p>
          <a:endParaRPr lang="de-DE"/>
        </a:p>
      </dgm:t>
    </dgm:pt>
    <dgm:pt modelId="{7F80650E-8656-4261-9CA0-30629C31C82D}" type="sibTrans" cxnId="{C82D40EC-D657-4A31-841B-8491A754A924}">
      <dgm:prSet/>
      <dgm:spPr/>
      <dgm:t>
        <a:bodyPr/>
        <a:lstStyle/>
        <a:p>
          <a:endParaRPr lang="de-DE"/>
        </a:p>
      </dgm:t>
    </dgm:pt>
    <dgm:pt modelId="{E0748F83-9E5F-4B3D-B7BC-EA8F366A304C}">
      <dgm:prSet phldrT="[Text]" custT="1"/>
      <dgm:spPr/>
      <dgm:t>
        <a:bodyPr anchor="t" anchorCtr="0"/>
        <a:lstStyle/>
        <a:p>
          <a:r>
            <a:rPr lang="de-DE" sz="1800" dirty="0" smtClean="0"/>
            <a:t>Need to globalise</a:t>
          </a:r>
        </a:p>
        <a:p>
          <a:r>
            <a:rPr lang="de-DE" sz="1300" dirty="0" smtClean="0"/>
            <a:t>- Global competition with other companies</a:t>
          </a:r>
        </a:p>
        <a:p>
          <a:r>
            <a:rPr lang="de-DE" sz="1300" dirty="0" smtClean="0"/>
            <a:t>- Global competition inside global company</a:t>
          </a:r>
          <a:endParaRPr lang="de-DE" sz="1300" dirty="0"/>
        </a:p>
      </dgm:t>
    </dgm:pt>
    <dgm:pt modelId="{91AAB412-F4ED-4406-A632-0C6ECD8396F6}" type="parTrans" cxnId="{D0476014-72FA-4183-8783-323993BE248C}">
      <dgm:prSet/>
      <dgm:spPr/>
      <dgm:t>
        <a:bodyPr/>
        <a:lstStyle/>
        <a:p>
          <a:endParaRPr lang="de-DE"/>
        </a:p>
      </dgm:t>
    </dgm:pt>
    <dgm:pt modelId="{8627BCB1-B971-4A04-9BE6-4570E2FADE47}" type="sibTrans" cxnId="{D0476014-72FA-4183-8783-323993BE248C}">
      <dgm:prSet/>
      <dgm:spPr/>
      <dgm:t>
        <a:bodyPr/>
        <a:lstStyle/>
        <a:p>
          <a:endParaRPr lang="de-DE"/>
        </a:p>
      </dgm:t>
    </dgm:pt>
    <dgm:pt modelId="{C9FEBD84-83DC-48FF-9465-0ABD58DEC3CC}">
      <dgm:prSet phldrT="[Text]" custT="1"/>
      <dgm:spPr/>
      <dgm:t>
        <a:bodyPr anchor="t" anchorCtr="0"/>
        <a:lstStyle/>
        <a:p>
          <a:r>
            <a:rPr lang="de-DE" sz="1800" dirty="0" smtClean="0"/>
            <a:t>Supply</a:t>
          </a:r>
        </a:p>
        <a:p>
          <a:r>
            <a:rPr lang="de-DE" sz="1300" dirty="0" smtClean="0"/>
            <a:t>- Economy of scale in sourcing and production</a:t>
          </a:r>
        </a:p>
        <a:p>
          <a:r>
            <a:rPr lang="de-DE" sz="1300" dirty="0" smtClean="0"/>
            <a:t>- High R&amp;D costs</a:t>
          </a:r>
        </a:p>
        <a:p>
          <a:r>
            <a:rPr lang="de-DE" sz="1300" dirty="0" smtClean="0"/>
            <a:t>- Shortening product life cycles</a:t>
          </a:r>
          <a:endParaRPr lang="de-DE" sz="1300" dirty="0"/>
        </a:p>
      </dgm:t>
    </dgm:pt>
    <dgm:pt modelId="{68CCF5A3-BEA3-4960-881A-D35201A28B98}" type="parTrans" cxnId="{79ED3A4A-94B6-41A8-8899-D7E77B5D0942}">
      <dgm:prSet/>
      <dgm:spPr/>
      <dgm:t>
        <a:bodyPr/>
        <a:lstStyle/>
        <a:p>
          <a:endParaRPr lang="de-DE"/>
        </a:p>
      </dgm:t>
    </dgm:pt>
    <dgm:pt modelId="{00ED70F7-66DA-4E52-A541-BD7EAE6261F2}" type="sibTrans" cxnId="{79ED3A4A-94B6-41A8-8899-D7E77B5D0942}">
      <dgm:prSet/>
      <dgm:spPr/>
      <dgm:t>
        <a:bodyPr/>
        <a:lstStyle/>
        <a:p>
          <a:endParaRPr lang="de-DE"/>
        </a:p>
      </dgm:t>
    </dgm:pt>
    <dgm:pt modelId="{C3C53908-39C2-41A0-847E-718E280EE84E}" type="pres">
      <dgm:prSet presAssocID="{74CD3D1C-1070-4A96-AB5F-0E687E073F6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89B4311-AEBA-47A5-AB60-99AF22F3A946}" type="pres">
      <dgm:prSet presAssocID="{74CD3D1C-1070-4A96-AB5F-0E687E073F60}" presName="matrix" presStyleCnt="0"/>
      <dgm:spPr/>
    </dgm:pt>
    <dgm:pt modelId="{E0D5A075-DC76-49CD-81E9-273FC7056140}" type="pres">
      <dgm:prSet presAssocID="{74CD3D1C-1070-4A96-AB5F-0E687E073F60}" presName="tile1" presStyleLbl="node1" presStyleIdx="0" presStyleCnt="4"/>
      <dgm:spPr/>
      <dgm:t>
        <a:bodyPr/>
        <a:lstStyle/>
        <a:p>
          <a:endParaRPr lang="de-DE"/>
        </a:p>
      </dgm:t>
    </dgm:pt>
    <dgm:pt modelId="{B8C7F7BC-7818-49B5-A91C-2903C6B33DF2}" type="pres">
      <dgm:prSet presAssocID="{74CD3D1C-1070-4A96-AB5F-0E687E073F6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599766D-B905-46D5-AAD4-C9343F0C1F08}" type="pres">
      <dgm:prSet presAssocID="{74CD3D1C-1070-4A96-AB5F-0E687E073F60}" presName="tile2" presStyleLbl="node1" presStyleIdx="1" presStyleCnt="4"/>
      <dgm:spPr/>
      <dgm:t>
        <a:bodyPr/>
        <a:lstStyle/>
        <a:p>
          <a:endParaRPr lang="de-DE"/>
        </a:p>
      </dgm:t>
    </dgm:pt>
    <dgm:pt modelId="{3BD33DA9-A226-407A-963B-9470567A777F}" type="pres">
      <dgm:prSet presAssocID="{74CD3D1C-1070-4A96-AB5F-0E687E073F6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DAD2A15-FA23-4069-9330-C5A4267F3E59}" type="pres">
      <dgm:prSet presAssocID="{74CD3D1C-1070-4A96-AB5F-0E687E073F60}" presName="tile3" presStyleLbl="node1" presStyleIdx="2" presStyleCnt="4"/>
      <dgm:spPr/>
      <dgm:t>
        <a:bodyPr/>
        <a:lstStyle/>
        <a:p>
          <a:endParaRPr lang="de-DE"/>
        </a:p>
      </dgm:t>
    </dgm:pt>
    <dgm:pt modelId="{151D3A1D-5FEC-408E-BD1D-C21B0DDE5090}" type="pres">
      <dgm:prSet presAssocID="{74CD3D1C-1070-4A96-AB5F-0E687E073F6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14B629B-C79D-4236-8FE6-8F666DFD6977}" type="pres">
      <dgm:prSet presAssocID="{74CD3D1C-1070-4A96-AB5F-0E687E073F60}" presName="tile4" presStyleLbl="node1" presStyleIdx="3" presStyleCnt="4"/>
      <dgm:spPr/>
      <dgm:t>
        <a:bodyPr/>
        <a:lstStyle/>
        <a:p>
          <a:endParaRPr lang="de-DE"/>
        </a:p>
      </dgm:t>
    </dgm:pt>
    <dgm:pt modelId="{34905AC2-2A67-40B3-9CE1-3D11C9B77DCF}" type="pres">
      <dgm:prSet presAssocID="{74CD3D1C-1070-4A96-AB5F-0E687E073F6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84AF4A0-B671-4D0A-A872-FF83C164C78E}" type="pres">
      <dgm:prSet presAssocID="{74CD3D1C-1070-4A96-AB5F-0E687E073F60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</dgm:ptLst>
  <dgm:cxnLst>
    <dgm:cxn modelId="{31B3D06E-FDF5-495F-A77A-80DD6F4676BA}" type="presOf" srcId="{E0748F83-9E5F-4B3D-B7BC-EA8F366A304C}" destId="{151D3A1D-5FEC-408E-BD1D-C21B0DDE5090}" srcOrd="1" destOrd="0" presId="urn:microsoft.com/office/officeart/2005/8/layout/matrix1"/>
    <dgm:cxn modelId="{A8F06EB4-0EAF-4950-8DAD-0D1BCA4F0630}" type="presOf" srcId="{08330289-AFEA-4457-BE07-E167CF364103}" destId="{E0D5A075-DC76-49CD-81E9-273FC7056140}" srcOrd="0" destOrd="0" presId="urn:microsoft.com/office/officeart/2005/8/layout/matrix1"/>
    <dgm:cxn modelId="{C82D40EC-D657-4A31-841B-8491A754A924}" srcId="{ED0291D5-CDFC-4CA8-AAC4-6AD778C00D4D}" destId="{DEF29F3C-7FDC-40FD-993C-376A0E817A71}" srcOrd="1" destOrd="0" parTransId="{EA48D2BD-DC68-45D1-BA12-E0D153EDDFAF}" sibTransId="{7F80650E-8656-4261-9CA0-30629C31C82D}"/>
    <dgm:cxn modelId="{7C0E6D2C-DF0D-483C-9C0D-3A8088741A6D}" type="presOf" srcId="{E0748F83-9E5F-4B3D-B7BC-EA8F366A304C}" destId="{BDAD2A15-FA23-4069-9330-C5A4267F3E59}" srcOrd="0" destOrd="0" presId="urn:microsoft.com/office/officeart/2005/8/layout/matrix1"/>
    <dgm:cxn modelId="{79ED3A4A-94B6-41A8-8899-D7E77B5D0942}" srcId="{ED0291D5-CDFC-4CA8-AAC4-6AD778C00D4D}" destId="{C9FEBD84-83DC-48FF-9465-0ABD58DEC3CC}" srcOrd="3" destOrd="0" parTransId="{68CCF5A3-BEA3-4960-881A-D35201A28B98}" sibTransId="{00ED70F7-66DA-4E52-A541-BD7EAE6261F2}"/>
    <dgm:cxn modelId="{DBD6A0C5-F6D6-435E-B98F-958AFD017B06}" type="presOf" srcId="{C9FEBD84-83DC-48FF-9465-0ABD58DEC3CC}" destId="{A14B629B-C79D-4236-8FE6-8F666DFD6977}" srcOrd="0" destOrd="0" presId="urn:microsoft.com/office/officeart/2005/8/layout/matrix1"/>
    <dgm:cxn modelId="{D0476014-72FA-4183-8783-323993BE248C}" srcId="{ED0291D5-CDFC-4CA8-AAC4-6AD778C00D4D}" destId="{E0748F83-9E5F-4B3D-B7BC-EA8F366A304C}" srcOrd="2" destOrd="0" parTransId="{91AAB412-F4ED-4406-A632-0C6ECD8396F6}" sibTransId="{8627BCB1-B971-4A04-9BE6-4570E2FADE47}"/>
    <dgm:cxn modelId="{1D4A1E08-C5CC-48C0-B2F1-AC169E6A815F}" type="presOf" srcId="{C9FEBD84-83DC-48FF-9465-0ABD58DEC3CC}" destId="{34905AC2-2A67-40B3-9CE1-3D11C9B77DCF}" srcOrd="1" destOrd="0" presId="urn:microsoft.com/office/officeart/2005/8/layout/matrix1"/>
    <dgm:cxn modelId="{64646403-9878-405E-8B24-03BD488D84F0}" type="presOf" srcId="{DEF29F3C-7FDC-40FD-993C-376A0E817A71}" destId="{1599766D-B905-46D5-AAD4-C9343F0C1F08}" srcOrd="0" destOrd="0" presId="urn:microsoft.com/office/officeart/2005/8/layout/matrix1"/>
    <dgm:cxn modelId="{15266D7A-7B63-4281-84B6-0755BF3A7A53}" type="presOf" srcId="{74CD3D1C-1070-4A96-AB5F-0E687E073F60}" destId="{C3C53908-39C2-41A0-847E-718E280EE84E}" srcOrd="0" destOrd="0" presId="urn:microsoft.com/office/officeart/2005/8/layout/matrix1"/>
    <dgm:cxn modelId="{5A2E9E45-0C73-4A4C-B8DA-44C58F842F62}" srcId="{74CD3D1C-1070-4A96-AB5F-0E687E073F60}" destId="{ED0291D5-CDFC-4CA8-AAC4-6AD778C00D4D}" srcOrd="0" destOrd="0" parTransId="{426A2332-A911-40F2-BC1C-FA87DDD720A6}" sibTransId="{89F58A67-215C-4473-AE63-25B87B02D353}"/>
    <dgm:cxn modelId="{386D92D6-3ECA-46A5-9BD3-458A871F7124}" type="presOf" srcId="{DEF29F3C-7FDC-40FD-993C-376A0E817A71}" destId="{3BD33DA9-A226-407A-963B-9470567A777F}" srcOrd="1" destOrd="0" presId="urn:microsoft.com/office/officeart/2005/8/layout/matrix1"/>
    <dgm:cxn modelId="{EEBE9E48-A119-4346-87D7-A9A3E6722E37}" srcId="{ED0291D5-CDFC-4CA8-AAC4-6AD778C00D4D}" destId="{08330289-AFEA-4457-BE07-E167CF364103}" srcOrd="0" destOrd="0" parTransId="{71489412-CED9-4B9A-841F-1AB2887588C2}" sibTransId="{90AF9FCB-F6B6-40DC-A907-FA9C71744D7A}"/>
    <dgm:cxn modelId="{3262195F-45FF-4931-BD77-4F42EF3F4BF2}" type="presOf" srcId="{ED0291D5-CDFC-4CA8-AAC4-6AD778C00D4D}" destId="{684AF4A0-B671-4D0A-A872-FF83C164C78E}" srcOrd="0" destOrd="0" presId="urn:microsoft.com/office/officeart/2005/8/layout/matrix1"/>
    <dgm:cxn modelId="{4CBABF2C-F563-4B27-B42A-CFBE16C3A438}" type="presOf" srcId="{08330289-AFEA-4457-BE07-E167CF364103}" destId="{B8C7F7BC-7818-49B5-A91C-2903C6B33DF2}" srcOrd="1" destOrd="0" presId="urn:microsoft.com/office/officeart/2005/8/layout/matrix1"/>
    <dgm:cxn modelId="{EEC5E087-69FB-4FDB-81F6-25462B65C3C7}" type="presParOf" srcId="{C3C53908-39C2-41A0-847E-718E280EE84E}" destId="{489B4311-AEBA-47A5-AB60-99AF22F3A946}" srcOrd="0" destOrd="0" presId="urn:microsoft.com/office/officeart/2005/8/layout/matrix1"/>
    <dgm:cxn modelId="{E49C5310-3184-4A1A-9DDF-8A4684D69C0D}" type="presParOf" srcId="{489B4311-AEBA-47A5-AB60-99AF22F3A946}" destId="{E0D5A075-DC76-49CD-81E9-273FC7056140}" srcOrd="0" destOrd="0" presId="urn:microsoft.com/office/officeart/2005/8/layout/matrix1"/>
    <dgm:cxn modelId="{64DDF66D-0143-4A51-B27C-52212F134AFF}" type="presParOf" srcId="{489B4311-AEBA-47A5-AB60-99AF22F3A946}" destId="{B8C7F7BC-7818-49B5-A91C-2903C6B33DF2}" srcOrd="1" destOrd="0" presId="urn:microsoft.com/office/officeart/2005/8/layout/matrix1"/>
    <dgm:cxn modelId="{9E8F33BF-9C88-4670-943A-E801B1C9F809}" type="presParOf" srcId="{489B4311-AEBA-47A5-AB60-99AF22F3A946}" destId="{1599766D-B905-46D5-AAD4-C9343F0C1F08}" srcOrd="2" destOrd="0" presId="urn:microsoft.com/office/officeart/2005/8/layout/matrix1"/>
    <dgm:cxn modelId="{3D4384D4-1891-4C04-BCA9-425628CA954C}" type="presParOf" srcId="{489B4311-AEBA-47A5-AB60-99AF22F3A946}" destId="{3BD33DA9-A226-407A-963B-9470567A777F}" srcOrd="3" destOrd="0" presId="urn:microsoft.com/office/officeart/2005/8/layout/matrix1"/>
    <dgm:cxn modelId="{8DAB78D8-AB06-4EF6-AEB3-334146933503}" type="presParOf" srcId="{489B4311-AEBA-47A5-AB60-99AF22F3A946}" destId="{BDAD2A15-FA23-4069-9330-C5A4267F3E59}" srcOrd="4" destOrd="0" presId="urn:microsoft.com/office/officeart/2005/8/layout/matrix1"/>
    <dgm:cxn modelId="{3CF1D07E-9B6B-436D-9D87-23DBFFD3C8A1}" type="presParOf" srcId="{489B4311-AEBA-47A5-AB60-99AF22F3A946}" destId="{151D3A1D-5FEC-408E-BD1D-C21B0DDE5090}" srcOrd="5" destOrd="0" presId="urn:microsoft.com/office/officeart/2005/8/layout/matrix1"/>
    <dgm:cxn modelId="{E9DA8CAA-3032-42F9-8DB4-AD21566F4F3C}" type="presParOf" srcId="{489B4311-AEBA-47A5-AB60-99AF22F3A946}" destId="{A14B629B-C79D-4236-8FE6-8F666DFD6977}" srcOrd="6" destOrd="0" presId="urn:microsoft.com/office/officeart/2005/8/layout/matrix1"/>
    <dgm:cxn modelId="{89B7A046-C7EA-42B4-8E99-5B7D9F60E72D}" type="presParOf" srcId="{489B4311-AEBA-47A5-AB60-99AF22F3A946}" destId="{34905AC2-2A67-40B3-9CE1-3D11C9B77DCF}" srcOrd="7" destOrd="0" presId="urn:microsoft.com/office/officeart/2005/8/layout/matrix1"/>
    <dgm:cxn modelId="{487DB91B-2B4D-4120-8B74-E94043F9D9A1}" type="presParOf" srcId="{C3C53908-39C2-41A0-847E-718E280EE84E}" destId="{684AF4A0-B671-4D0A-A872-FF83C164C78E}" srcOrd="1" destOrd="0" presId="urn:microsoft.com/office/officeart/2005/8/layout/matrix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Joint Venture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smtClean="0"/>
            <a:t>Company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two</a:t>
          </a:r>
          <a:r>
            <a:rPr lang="de-DE" sz="2100" dirty="0" smtClean="0"/>
            <a:t> </a:t>
          </a:r>
          <a:r>
            <a:rPr lang="de-DE" sz="2100" dirty="0" err="1" smtClean="0"/>
            <a:t>or</a:t>
          </a:r>
          <a:r>
            <a:rPr lang="de-DE" sz="2100" dirty="0" smtClean="0"/>
            <a:t> </a:t>
          </a:r>
          <a:r>
            <a:rPr lang="de-DE" sz="2100" dirty="0" err="1" smtClean="0"/>
            <a:t>more</a:t>
          </a:r>
          <a:r>
            <a:rPr lang="de-DE" sz="2100" dirty="0" smtClean="0"/>
            <a:t> </a:t>
          </a:r>
          <a:r>
            <a:rPr lang="de-DE" sz="2100" dirty="0" err="1" smtClean="0"/>
            <a:t>partners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work</a:t>
          </a:r>
          <a:r>
            <a:rPr lang="de-DE" sz="2100" dirty="0" smtClean="0"/>
            <a:t> in international </a:t>
          </a:r>
          <a:r>
            <a:rPr lang="de-DE" sz="2100" dirty="0" err="1" smtClean="0"/>
            <a:t>markets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F167F8F5-ECDD-4629-8C85-5504682C8E94}">
      <dgm:prSet phldrT="[Text]"/>
      <dgm:spPr/>
      <dgm:t>
        <a:bodyPr/>
        <a:lstStyle/>
        <a:p>
          <a:r>
            <a:rPr lang="de-DE" sz="2100" dirty="0" err="1" smtClean="0"/>
            <a:t>Local</a:t>
          </a:r>
          <a:r>
            <a:rPr lang="de-DE" sz="2100" dirty="0" smtClean="0"/>
            <a:t> </a:t>
          </a:r>
          <a:r>
            <a:rPr lang="de-DE" sz="2100" dirty="0" err="1" smtClean="0"/>
            <a:t>partner</a:t>
          </a:r>
          <a:r>
            <a:rPr lang="de-DE" sz="2100" dirty="0" smtClean="0"/>
            <a:t> </a:t>
          </a:r>
          <a:r>
            <a:rPr lang="de-DE" sz="2100" dirty="0" err="1" smtClean="0"/>
            <a:t>with</a:t>
          </a:r>
          <a:r>
            <a:rPr lang="de-DE" sz="2100" dirty="0" smtClean="0"/>
            <a:t> Market Know-how, </a:t>
          </a:r>
          <a:r>
            <a:rPr lang="de-DE" sz="2100" dirty="0" err="1" smtClean="0"/>
            <a:t>local</a:t>
          </a:r>
          <a:r>
            <a:rPr lang="de-DE" sz="2100" dirty="0" smtClean="0"/>
            <a:t> </a:t>
          </a:r>
          <a:r>
            <a:rPr lang="de-DE" sz="2100" dirty="0" err="1" smtClean="0"/>
            <a:t>network</a:t>
          </a:r>
          <a:r>
            <a:rPr lang="de-DE" sz="2100" dirty="0" smtClean="0"/>
            <a:t>; </a:t>
          </a:r>
          <a:r>
            <a:rPr lang="de-DE" sz="2100" dirty="0" err="1" smtClean="0"/>
            <a:t>foreign</a:t>
          </a:r>
          <a:r>
            <a:rPr lang="de-DE" sz="2100" dirty="0" smtClean="0"/>
            <a:t> </a:t>
          </a:r>
          <a:r>
            <a:rPr lang="de-DE" sz="2100" dirty="0" err="1" smtClean="0"/>
            <a:t>partner</a:t>
          </a:r>
          <a:r>
            <a:rPr lang="de-DE" sz="2100" dirty="0" smtClean="0"/>
            <a:t> </a:t>
          </a:r>
          <a:r>
            <a:rPr lang="de-DE" sz="2100" dirty="0" err="1" smtClean="0"/>
            <a:t>with</a:t>
          </a:r>
          <a:r>
            <a:rPr lang="de-DE" sz="2100" dirty="0" smtClean="0"/>
            <a:t> </a:t>
          </a:r>
          <a:r>
            <a:rPr lang="de-DE" sz="2100" dirty="0" err="1" smtClean="0"/>
            <a:t>technological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/</a:t>
          </a:r>
          <a:r>
            <a:rPr lang="de-DE" sz="2100" dirty="0" err="1" smtClean="0"/>
            <a:t>or</a:t>
          </a:r>
          <a:r>
            <a:rPr lang="de-DE" sz="2100" dirty="0" smtClean="0"/>
            <a:t> Management-Know-how</a:t>
          </a:r>
          <a:endParaRPr lang="de-DE" sz="2100" dirty="0"/>
        </a:p>
      </dgm:t>
    </dgm:pt>
    <dgm:pt modelId="{26C9118F-E713-49F3-A38B-E1F89202FAD8}" type="parTrans" cxnId="{6E226D77-4406-4BC7-B004-D6D3BA75867C}">
      <dgm:prSet/>
      <dgm:spPr/>
      <dgm:t>
        <a:bodyPr/>
        <a:lstStyle/>
        <a:p>
          <a:endParaRPr lang="de-DE"/>
        </a:p>
      </dgm:t>
    </dgm:pt>
    <dgm:pt modelId="{9F7D84F4-38FA-4C4B-9E65-D7A37CCBAA22}" type="sibTrans" cxnId="{6E226D77-4406-4BC7-B004-D6D3BA75867C}">
      <dgm:prSet/>
      <dgm:spPr/>
      <dgm:t>
        <a:bodyPr/>
        <a:lstStyle/>
        <a:p>
          <a:endParaRPr lang="de-DE"/>
        </a:p>
      </dgm:t>
    </dgm:pt>
    <dgm:pt modelId="{57DB63B0-0DE0-4E13-A7C8-121B1F405BF3}">
      <dgm:prSet phldrT="[Text]"/>
      <dgm:spPr/>
      <dgm:t>
        <a:bodyPr/>
        <a:lstStyle/>
        <a:p>
          <a:r>
            <a:rPr lang="de-DE" sz="2100" dirty="0" err="1" smtClean="0"/>
            <a:t>Example</a:t>
          </a:r>
          <a:r>
            <a:rPr lang="de-DE" sz="2100" dirty="0" smtClean="0"/>
            <a:t>: VW, TUI China</a:t>
          </a:r>
          <a:endParaRPr lang="de-DE" sz="2100" dirty="0"/>
        </a:p>
      </dgm:t>
    </dgm:pt>
    <dgm:pt modelId="{01F81874-4C86-4A11-A356-113A78D70C19}" type="parTrans" cxnId="{09324911-6A24-4A2E-A00F-34C1145B3084}">
      <dgm:prSet/>
      <dgm:spPr/>
      <dgm:t>
        <a:bodyPr/>
        <a:lstStyle/>
        <a:p>
          <a:endParaRPr lang="de-DE"/>
        </a:p>
      </dgm:t>
    </dgm:pt>
    <dgm:pt modelId="{FC7EF5E5-363C-4E5A-8EC5-4D42A984A10A}" type="sibTrans" cxnId="{09324911-6A24-4A2E-A00F-34C1145B3084}">
      <dgm:prSet/>
      <dgm:spPr/>
      <dgm:t>
        <a:bodyPr/>
        <a:lstStyle/>
        <a:p>
          <a:endParaRPr lang="de-DE"/>
        </a:p>
      </dgm:t>
    </dgm:pt>
    <dgm:pt modelId="{16345EF6-76B2-4900-8B1C-1FCBA246ABB4}">
      <dgm:prSet phldrT="[Text]"/>
      <dgm:spPr/>
      <dgm:t>
        <a:bodyPr/>
        <a:lstStyle/>
        <a:p>
          <a:r>
            <a:rPr lang="de-DE" sz="2100" dirty="0" err="1" smtClean="0"/>
            <a:t>Reason</a:t>
          </a:r>
          <a:r>
            <a:rPr lang="de-DE" sz="2100" dirty="0" smtClean="0"/>
            <a:t> </a:t>
          </a:r>
          <a:r>
            <a:rPr lang="de-DE" sz="2100" dirty="0" err="1" smtClean="0"/>
            <a:t>may</a:t>
          </a:r>
          <a:r>
            <a:rPr lang="de-DE" sz="2100" dirty="0" smtClean="0"/>
            <a:t> </a:t>
          </a:r>
          <a:r>
            <a:rPr lang="de-DE" sz="2100" dirty="0" err="1" smtClean="0"/>
            <a:t>be</a:t>
          </a:r>
          <a:r>
            <a:rPr lang="de-DE" sz="2100" dirty="0" smtClean="0"/>
            <a:t> </a:t>
          </a:r>
          <a:r>
            <a:rPr lang="de-DE" sz="2100" dirty="0" err="1" smtClean="0"/>
            <a:t>restrictions</a:t>
          </a:r>
          <a:r>
            <a:rPr lang="de-DE" sz="2100" dirty="0" smtClean="0"/>
            <a:t> on FDI in </a:t>
          </a:r>
          <a:r>
            <a:rPr lang="de-DE" sz="2100" dirty="0" err="1" smtClean="0"/>
            <a:t>specific</a:t>
          </a:r>
          <a:r>
            <a:rPr lang="de-DE" sz="2100" dirty="0" smtClean="0"/>
            <a:t> countries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sectors</a:t>
          </a:r>
          <a:endParaRPr lang="de-DE" sz="2100" dirty="0"/>
        </a:p>
      </dgm:t>
    </dgm:pt>
    <dgm:pt modelId="{FC8014A1-7B14-4F16-886B-8F109955AFA2}" type="parTrans" cxnId="{F3E64A48-5FAD-4A18-A0A9-F597D62A93CE}">
      <dgm:prSet/>
      <dgm:spPr/>
    </dgm:pt>
    <dgm:pt modelId="{C6CDEA4B-37F1-4285-99AF-643C7466F44D}" type="sibTrans" cxnId="{F3E64A48-5FAD-4A18-A0A9-F597D62A93CE}">
      <dgm:prSet/>
      <dgm:spPr/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A1EFB6C-F680-4179-9DC9-86B0F36DB578}" type="presOf" srcId="{2D94C27F-C457-4B4E-9D88-4828258915F7}" destId="{B7C792FA-130A-4793-8597-4A89AF3CE191}" srcOrd="0" destOrd="0" presId="urn:microsoft.com/office/officeart/2005/8/layout/vList2"/>
    <dgm:cxn modelId="{F3E64A48-5FAD-4A18-A0A9-F597D62A93CE}" srcId="{CA4EFCD3-FD4F-42E0-8649-302B9172675D}" destId="{16345EF6-76B2-4900-8B1C-1FCBA246ABB4}" srcOrd="2" destOrd="0" parTransId="{FC8014A1-7B14-4F16-886B-8F109955AFA2}" sibTransId="{C6CDEA4B-37F1-4285-99AF-643C7466F44D}"/>
    <dgm:cxn modelId="{5E178468-9730-4BD7-B4BB-69D8CDDA23BF}" type="presOf" srcId="{16345EF6-76B2-4900-8B1C-1FCBA246ABB4}" destId="{B7C792FA-130A-4793-8597-4A89AF3CE191}" srcOrd="0" destOrd="2" presId="urn:microsoft.com/office/officeart/2005/8/layout/vList2"/>
    <dgm:cxn modelId="{0E741699-6426-4B66-AE5D-4B508813CD8D}" type="presOf" srcId="{57DB63B0-0DE0-4E13-A7C8-121B1F405BF3}" destId="{B7C792FA-130A-4793-8597-4A89AF3CE191}" srcOrd="0" destOrd="3" presId="urn:microsoft.com/office/officeart/2005/8/layout/vList2"/>
    <dgm:cxn modelId="{09324911-6A24-4A2E-A00F-34C1145B3084}" srcId="{CA4EFCD3-FD4F-42E0-8649-302B9172675D}" destId="{57DB63B0-0DE0-4E13-A7C8-121B1F405BF3}" srcOrd="3" destOrd="0" parTransId="{01F81874-4C86-4A11-A356-113A78D70C19}" sibTransId="{FC7EF5E5-363C-4E5A-8EC5-4D42A984A10A}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21EAF7A4-1EA0-4EC1-A0D4-63D36FAC54AF}" type="presOf" srcId="{903F9882-59A0-49F8-B43F-00554AFEA90A}" destId="{F3189051-FF15-4B79-A637-24E61D11D4C2}" srcOrd="0" destOrd="0" presId="urn:microsoft.com/office/officeart/2005/8/layout/vList2"/>
    <dgm:cxn modelId="{8D744BE5-6A4E-4755-9654-F28A0617E9F4}" type="presOf" srcId="{F167F8F5-ECDD-4629-8C85-5504682C8E94}" destId="{B7C792FA-130A-4793-8597-4A89AF3CE191}" srcOrd="0" destOrd="1" presId="urn:microsoft.com/office/officeart/2005/8/layout/vList2"/>
    <dgm:cxn modelId="{6E226D77-4406-4BC7-B004-D6D3BA75867C}" srcId="{CA4EFCD3-FD4F-42E0-8649-302B9172675D}" destId="{F167F8F5-ECDD-4629-8C85-5504682C8E94}" srcOrd="1" destOrd="0" parTransId="{26C9118F-E713-49F3-A38B-E1F89202FAD8}" sibTransId="{9F7D84F4-38FA-4C4B-9E65-D7A37CCBAA22}"/>
    <dgm:cxn modelId="{53A4662D-11EE-4932-AE6A-8CDF3F0C26E2}" type="presOf" srcId="{CA4EFCD3-FD4F-42E0-8649-302B9172675D}" destId="{85DD0573-E227-44F7-996C-E321F9ABF568}" srcOrd="0" destOrd="0" presId="urn:microsoft.com/office/officeart/2005/8/layout/vList2"/>
    <dgm:cxn modelId="{91DD6C7A-CA40-4039-97A4-CE11B29BAAE5}" type="presParOf" srcId="{F3189051-FF15-4B79-A637-24E61D11D4C2}" destId="{85DD0573-E227-44F7-996C-E321F9ABF568}" srcOrd="0" destOrd="0" presId="urn:microsoft.com/office/officeart/2005/8/layout/vList2"/>
    <dgm:cxn modelId="{47B80685-376B-4F4C-A958-8A00D8B56B77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err="1" smtClean="0"/>
            <a:t>Daughter</a:t>
          </a:r>
          <a:r>
            <a:rPr lang="de-DE" dirty="0" smtClean="0"/>
            <a:t> </a:t>
          </a:r>
          <a:r>
            <a:rPr lang="de-DE" dirty="0" err="1" smtClean="0"/>
            <a:t>companies</a:t>
          </a:r>
          <a:r>
            <a:rPr lang="de-DE" dirty="0" smtClean="0"/>
            <a:t> in </a:t>
          </a:r>
          <a:r>
            <a:rPr lang="de-DE" dirty="0" err="1" smtClean="0"/>
            <a:t>foreign</a:t>
          </a:r>
          <a:r>
            <a:rPr lang="de-DE" dirty="0" smtClean="0"/>
            <a:t> countries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smtClean="0"/>
            <a:t>Distribution </a:t>
          </a:r>
          <a:r>
            <a:rPr lang="de-DE" sz="2100" dirty="0" err="1" smtClean="0"/>
            <a:t>company</a:t>
          </a:r>
          <a:r>
            <a:rPr lang="de-DE" sz="2100" dirty="0" smtClean="0"/>
            <a:t> (fast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less</a:t>
          </a:r>
          <a:r>
            <a:rPr lang="de-DE" sz="2100" dirty="0" smtClean="0"/>
            <a:t> </a:t>
          </a:r>
          <a:r>
            <a:rPr lang="de-DE" sz="2100" dirty="0" err="1" smtClean="0"/>
            <a:t>risky</a:t>
          </a:r>
          <a:r>
            <a:rPr lang="de-DE" sz="2100" dirty="0" smtClean="0"/>
            <a:t>)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795ACABF-A8E7-4022-9D61-4657EC096388}">
      <dgm:prSet phldrT="[Text]"/>
      <dgm:spPr/>
      <dgm:t>
        <a:bodyPr/>
        <a:lstStyle/>
        <a:p>
          <a:r>
            <a:rPr lang="de-DE" sz="2100" dirty="0" err="1" smtClean="0"/>
            <a:t>Procuktion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(</a:t>
          </a:r>
          <a:r>
            <a:rPr lang="de-DE" sz="2100" dirty="0" err="1" smtClean="0"/>
            <a:t>better</a:t>
          </a:r>
          <a:r>
            <a:rPr lang="de-DE" sz="2100" dirty="0" smtClean="0"/>
            <a:t> </a:t>
          </a:r>
          <a:r>
            <a:rPr lang="de-DE" sz="2100" dirty="0" err="1" smtClean="0"/>
            <a:t>access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resources</a:t>
          </a:r>
          <a:r>
            <a:rPr lang="de-DE" sz="2100" dirty="0" smtClean="0"/>
            <a:t>, </a:t>
          </a:r>
          <a:r>
            <a:rPr lang="de-DE" sz="2100" dirty="0" err="1" smtClean="0"/>
            <a:t>lower</a:t>
          </a:r>
          <a:r>
            <a:rPr lang="de-DE" sz="2100" dirty="0" smtClean="0"/>
            <a:t> human </a:t>
          </a:r>
          <a:r>
            <a:rPr lang="de-DE" sz="2100" dirty="0" err="1" smtClean="0"/>
            <a:t>resource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, </a:t>
          </a:r>
          <a:r>
            <a:rPr lang="de-DE" sz="2100" dirty="0" err="1" smtClean="0"/>
            <a:t>lower</a:t>
          </a:r>
          <a:r>
            <a:rPr lang="de-DE" sz="2100" dirty="0" smtClean="0"/>
            <a:t> </a:t>
          </a:r>
          <a:r>
            <a:rPr lang="de-DE" sz="2100" dirty="0" err="1" smtClean="0"/>
            <a:t>logistics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, </a:t>
          </a:r>
          <a:r>
            <a:rPr lang="de-DE" sz="2100" dirty="0" err="1" smtClean="0"/>
            <a:t>avoiding</a:t>
          </a:r>
          <a:r>
            <a:rPr lang="de-DE" sz="2100" dirty="0" smtClean="0"/>
            <a:t> </a:t>
          </a:r>
          <a:r>
            <a:rPr lang="de-DE" sz="2100" dirty="0" err="1" smtClean="0"/>
            <a:t>import</a:t>
          </a:r>
          <a:r>
            <a:rPr lang="de-DE" sz="2100" dirty="0" smtClean="0"/>
            <a:t>)</a:t>
          </a:r>
          <a:endParaRPr lang="de-DE" sz="2100" dirty="0"/>
        </a:p>
      </dgm:t>
    </dgm:pt>
    <dgm:pt modelId="{EED6EBCE-ED47-4F25-991F-3B22794B2A06}" type="parTrans" cxnId="{80E77B0B-67A2-4CD2-8E3E-56A820981005}">
      <dgm:prSet/>
      <dgm:spPr/>
      <dgm:t>
        <a:bodyPr/>
        <a:lstStyle/>
        <a:p>
          <a:endParaRPr lang="de-DE"/>
        </a:p>
      </dgm:t>
    </dgm:pt>
    <dgm:pt modelId="{5512C30D-C80D-4C13-9EF6-4F421CEAAFA4}" type="sibTrans" cxnId="{80E77B0B-67A2-4CD2-8E3E-56A820981005}">
      <dgm:prSet/>
      <dgm:spPr/>
      <dgm:t>
        <a:bodyPr/>
        <a:lstStyle/>
        <a:p>
          <a:endParaRPr lang="de-DE"/>
        </a:p>
      </dgm:t>
    </dgm:pt>
    <dgm:pt modelId="{C8F07EA1-3B2C-4975-8B65-6EE6F3140A02}">
      <dgm:prSet phldrT="[Text]"/>
      <dgm:spPr/>
      <dgm:t>
        <a:bodyPr/>
        <a:lstStyle/>
        <a:p>
          <a:r>
            <a:rPr lang="de-DE" sz="2100" dirty="0" err="1" smtClean="0"/>
            <a:t>Daughter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</a:t>
          </a:r>
          <a:r>
            <a:rPr lang="de-DE" sz="2100" dirty="0" err="1" smtClean="0"/>
            <a:t>with</a:t>
          </a:r>
          <a:r>
            <a:rPr lang="de-DE" sz="2100" dirty="0" smtClean="0"/>
            <a:t> all </a:t>
          </a:r>
          <a:r>
            <a:rPr lang="de-DE" sz="2100" dirty="0" err="1" smtClean="0"/>
            <a:t>or</a:t>
          </a:r>
          <a:r>
            <a:rPr lang="de-DE" sz="2100" dirty="0" smtClean="0"/>
            <a:t> </a:t>
          </a:r>
          <a:r>
            <a:rPr lang="de-DE" sz="2100" dirty="0" err="1" smtClean="0"/>
            <a:t>only</a:t>
          </a:r>
          <a:r>
            <a:rPr lang="de-DE" sz="2100" dirty="0" smtClean="0"/>
            <a:t> </a:t>
          </a:r>
          <a:r>
            <a:rPr lang="de-DE" sz="2100" dirty="0" err="1" smtClean="0"/>
            <a:t>some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the</a:t>
          </a:r>
          <a:r>
            <a:rPr lang="de-DE" sz="2100" dirty="0" smtClean="0"/>
            <a:t> </a:t>
          </a:r>
          <a:r>
            <a:rPr lang="de-DE" sz="2100" dirty="0" err="1" smtClean="0"/>
            <a:t>functionalities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mother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.</a:t>
          </a:r>
          <a:endParaRPr lang="de-DE" sz="2100" dirty="0"/>
        </a:p>
      </dgm:t>
    </dgm:pt>
    <dgm:pt modelId="{44CD21CE-B472-42C2-BC4D-CF96C87D5A3B}" type="parTrans" cxnId="{1680C8C7-88CB-47B0-96D8-C417B0A9CE5C}">
      <dgm:prSet/>
      <dgm:spPr/>
      <dgm:t>
        <a:bodyPr/>
        <a:lstStyle/>
        <a:p>
          <a:endParaRPr lang="de-DE"/>
        </a:p>
      </dgm:t>
    </dgm:pt>
    <dgm:pt modelId="{66856F63-A07A-47CA-8B3E-1530814FC234}" type="sibTrans" cxnId="{1680C8C7-88CB-47B0-96D8-C417B0A9CE5C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45CEF8E-BD24-4D6E-8768-9BBA71B03DA9}" type="presOf" srcId="{2D94C27F-C457-4B4E-9D88-4828258915F7}" destId="{B7C792FA-130A-4793-8597-4A89AF3CE191}" srcOrd="0" destOrd="0" presId="urn:microsoft.com/office/officeart/2005/8/layout/vList2"/>
    <dgm:cxn modelId="{F914F3A6-C593-477D-B3FC-BB88E98501A8}" type="presOf" srcId="{903F9882-59A0-49F8-B43F-00554AFEA90A}" destId="{F3189051-FF15-4B79-A637-24E61D11D4C2}" srcOrd="0" destOrd="0" presId="urn:microsoft.com/office/officeart/2005/8/layout/vList2"/>
    <dgm:cxn modelId="{D0B64584-88FE-4C0E-8503-0ACFE0C8EF64}" type="presOf" srcId="{C8F07EA1-3B2C-4975-8B65-6EE6F3140A02}" destId="{B7C792FA-130A-4793-8597-4A89AF3CE191}" srcOrd="0" destOrd="2" presId="urn:microsoft.com/office/officeart/2005/8/layout/vList2"/>
    <dgm:cxn modelId="{80E77B0B-67A2-4CD2-8E3E-56A820981005}" srcId="{CA4EFCD3-FD4F-42E0-8649-302B9172675D}" destId="{795ACABF-A8E7-4022-9D61-4657EC096388}" srcOrd="1" destOrd="0" parTransId="{EED6EBCE-ED47-4F25-991F-3B22794B2A06}" sibTransId="{5512C30D-C80D-4C13-9EF6-4F421CEAAFA4}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C66F411C-92CD-4D92-8A72-8A357406204A}" type="presOf" srcId="{CA4EFCD3-FD4F-42E0-8649-302B9172675D}" destId="{85DD0573-E227-44F7-996C-E321F9ABF568}" srcOrd="0" destOrd="0" presId="urn:microsoft.com/office/officeart/2005/8/layout/vList2"/>
    <dgm:cxn modelId="{1680C8C7-88CB-47B0-96D8-C417B0A9CE5C}" srcId="{CA4EFCD3-FD4F-42E0-8649-302B9172675D}" destId="{C8F07EA1-3B2C-4975-8B65-6EE6F3140A02}" srcOrd="2" destOrd="0" parTransId="{44CD21CE-B472-42C2-BC4D-CF96C87D5A3B}" sibTransId="{66856F63-A07A-47CA-8B3E-1530814FC234}"/>
    <dgm:cxn modelId="{ADBC666F-0F63-4329-995A-35D5A7FD3FDD}" type="presOf" srcId="{795ACABF-A8E7-4022-9D61-4657EC096388}" destId="{B7C792FA-130A-4793-8597-4A89AF3CE191}" srcOrd="0" destOrd="1" presId="urn:microsoft.com/office/officeart/2005/8/layout/vList2"/>
    <dgm:cxn modelId="{90527FB6-C9EF-4AD1-A1F9-355834B10118}" type="presParOf" srcId="{F3189051-FF15-4B79-A637-24E61D11D4C2}" destId="{85DD0573-E227-44F7-996C-E321F9ABF568}" srcOrd="0" destOrd="0" presId="urn:microsoft.com/office/officeart/2005/8/layout/vList2"/>
    <dgm:cxn modelId="{B5E396A8-D0B7-44DD-ABDD-93B2AFEDCB44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Multinational Timing </a:t>
          </a:r>
          <a:r>
            <a:rPr lang="de-DE" dirty="0" err="1" smtClean="0"/>
            <a:t>Strategies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err="1" smtClean="0"/>
            <a:t>Successive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entry</a:t>
          </a:r>
          <a:r>
            <a:rPr lang="de-DE" sz="2100" dirty="0" smtClean="0"/>
            <a:t> in different countries: </a:t>
          </a:r>
          <a:r>
            <a:rPr lang="de-DE" sz="2100" dirty="0" err="1" smtClean="0"/>
            <a:t>less</a:t>
          </a:r>
          <a:r>
            <a:rPr lang="de-DE" sz="2100" dirty="0" smtClean="0"/>
            <a:t> </a:t>
          </a:r>
          <a:r>
            <a:rPr lang="de-DE" sz="2100" dirty="0" err="1" smtClean="0"/>
            <a:t>risky</a:t>
          </a:r>
          <a:r>
            <a:rPr lang="de-DE" sz="2100" dirty="0" smtClean="0"/>
            <a:t>, but </a:t>
          </a:r>
          <a:r>
            <a:rPr lang="de-DE" sz="2100" dirty="0" err="1" smtClean="0"/>
            <a:t>possibly</a:t>
          </a:r>
          <a:r>
            <a:rPr lang="de-DE" sz="2100" dirty="0" smtClean="0"/>
            <a:t> </a:t>
          </a:r>
          <a:r>
            <a:rPr lang="de-DE" sz="2100" dirty="0" err="1" smtClean="0"/>
            <a:t>problem</a:t>
          </a:r>
          <a:r>
            <a:rPr lang="de-DE" sz="2100" dirty="0" smtClean="0"/>
            <a:t> </a:t>
          </a:r>
          <a:r>
            <a:rPr lang="de-DE" sz="2100" dirty="0" err="1" smtClean="0"/>
            <a:t>because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standardisation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demand</a:t>
          </a:r>
          <a:r>
            <a:rPr lang="de-DE" sz="2100" dirty="0" smtClean="0"/>
            <a:t>, </a:t>
          </a:r>
          <a:r>
            <a:rPr lang="de-DE" sz="2100" dirty="0" err="1" smtClean="0"/>
            <a:t>danger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imitation</a:t>
          </a:r>
          <a:r>
            <a:rPr lang="de-DE" sz="2100" dirty="0" smtClean="0"/>
            <a:t> </a:t>
          </a:r>
          <a:r>
            <a:rPr lang="de-DE" sz="2100" dirty="0" err="1" smtClean="0"/>
            <a:t>by</a:t>
          </a:r>
          <a:r>
            <a:rPr lang="de-DE" sz="2100" dirty="0" smtClean="0"/>
            <a:t> </a:t>
          </a:r>
          <a:r>
            <a:rPr lang="de-DE" sz="2100" dirty="0" err="1" smtClean="0"/>
            <a:t>competitors</a:t>
          </a:r>
          <a:r>
            <a:rPr lang="de-DE" sz="2100" dirty="0" smtClean="0"/>
            <a:t> in </a:t>
          </a:r>
          <a:r>
            <a:rPr lang="de-DE" sz="2100" dirty="0" err="1" smtClean="0"/>
            <a:t>other</a:t>
          </a:r>
          <a:r>
            <a:rPr lang="de-DE" sz="2100" dirty="0" smtClean="0"/>
            <a:t> </a:t>
          </a:r>
          <a:r>
            <a:rPr lang="de-DE" sz="2100" dirty="0" err="1" smtClean="0"/>
            <a:t>country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049D4CC0-DE8D-49EC-BE8F-6E3B0D43694C}">
      <dgm:prSet phldrT="[Text]"/>
      <dgm:spPr/>
      <dgm:t>
        <a:bodyPr/>
        <a:lstStyle/>
        <a:p>
          <a:r>
            <a:rPr lang="de-DE" sz="2100" dirty="0" err="1" smtClean="0"/>
            <a:t>Synchronizez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entry</a:t>
          </a:r>
          <a:r>
            <a:rPr lang="de-DE" sz="2100" dirty="0" smtClean="0"/>
            <a:t> in </a:t>
          </a:r>
          <a:r>
            <a:rPr lang="de-DE" sz="2100" dirty="0" err="1" smtClean="0"/>
            <a:t>several</a:t>
          </a:r>
          <a:r>
            <a:rPr lang="de-DE" sz="2100" dirty="0" smtClean="0"/>
            <a:t> countries: </a:t>
          </a:r>
          <a:r>
            <a:rPr lang="de-DE" sz="2100" dirty="0" err="1" smtClean="0"/>
            <a:t>more</a:t>
          </a:r>
          <a:r>
            <a:rPr lang="de-DE" sz="2100" dirty="0" smtClean="0"/>
            <a:t> </a:t>
          </a:r>
          <a:r>
            <a:rPr lang="de-DE" sz="2100" dirty="0" err="1" smtClean="0"/>
            <a:t>risky</a:t>
          </a:r>
          <a:r>
            <a:rPr lang="de-DE" sz="2100" dirty="0" smtClean="0"/>
            <a:t>, </a:t>
          </a:r>
          <a:r>
            <a:rPr lang="de-DE" sz="2100" dirty="0" err="1" smtClean="0"/>
            <a:t>danger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too</a:t>
          </a:r>
          <a:r>
            <a:rPr lang="de-DE" sz="2100" dirty="0" smtClean="0"/>
            <a:t> </a:t>
          </a:r>
          <a:r>
            <a:rPr lang="de-DE" sz="2100" dirty="0" err="1" smtClean="0"/>
            <a:t>high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financing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lack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sufficient</a:t>
          </a:r>
          <a:r>
            <a:rPr lang="de-DE" sz="2100" dirty="0" smtClean="0"/>
            <a:t> </a:t>
          </a:r>
          <a:r>
            <a:rPr lang="de-DE" sz="2100" dirty="0" err="1" smtClean="0"/>
            <a:t>management</a:t>
          </a:r>
          <a:r>
            <a:rPr lang="de-DE" sz="2100" dirty="0" smtClean="0"/>
            <a:t> power</a:t>
          </a:r>
          <a:endParaRPr lang="de-DE" sz="2100" dirty="0"/>
        </a:p>
      </dgm:t>
    </dgm:pt>
    <dgm:pt modelId="{24C5E3BC-D157-4443-939B-31030CDA3C7A}" type="parTrans" cxnId="{A72922C4-783A-4A00-8928-C6F8C813A8B7}">
      <dgm:prSet/>
      <dgm:spPr/>
      <dgm:t>
        <a:bodyPr/>
        <a:lstStyle/>
        <a:p>
          <a:endParaRPr lang="de-DE"/>
        </a:p>
      </dgm:t>
    </dgm:pt>
    <dgm:pt modelId="{A76AAD7E-AA0D-45D4-B017-4EA05E1CD31C}" type="sibTrans" cxnId="{A72922C4-783A-4A00-8928-C6F8C813A8B7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72922C4-783A-4A00-8928-C6F8C813A8B7}" srcId="{CA4EFCD3-FD4F-42E0-8649-302B9172675D}" destId="{049D4CC0-DE8D-49EC-BE8F-6E3B0D43694C}" srcOrd="1" destOrd="0" parTransId="{24C5E3BC-D157-4443-939B-31030CDA3C7A}" sibTransId="{A76AAD7E-AA0D-45D4-B017-4EA05E1CD31C}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5ACEA32-C37E-4298-90E6-7D0444D83A93}" type="presOf" srcId="{2D94C27F-C457-4B4E-9D88-4828258915F7}" destId="{B7C792FA-130A-4793-8597-4A89AF3CE191}" srcOrd="0" destOrd="0" presId="urn:microsoft.com/office/officeart/2005/8/layout/vList2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B536694A-A36D-4CC5-8B32-931CD7D468A4}" type="presOf" srcId="{049D4CC0-DE8D-49EC-BE8F-6E3B0D43694C}" destId="{B7C792FA-130A-4793-8597-4A89AF3CE191}" srcOrd="0" destOrd="1" presId="urn:microsoft.com/office/officeart/2005/8/layout/vList2"/>
    <dgm:cxn modelId="{7E019C89-58AB-4A79-914B-BD600A7FCF08}" type="presOf" srcId="{CA4EFCD3-FD4F-42E0-8649-302B9172675D}" destId="{85DD0573-E227-44F7-996C-E321F9ABF568}" srcOrd="0" destOrd="0" presId="urn:microsoft.com/office/officeart/2005/8/layout/vList2"/>
    <dgm:cxn modelId="{1C3A7514-06A2-4106-AF0E-6A1D06858045}" type="presOf" srcId="{903F9882-59A0-49F8-B43F-00554AFEA90A}" destId="{F3189051-FF15-4B79-A637-24E61D11D4C2}" srcOrd="0" destOrd="0" presId="urn:microsoft.com/office/officeart/2005/8/layout/vList2"/>
    <dgm:cxn modelId="{EF9E591F-BE03-4521-8BCB-2884471B09BF}" type="presParOf" srcId="{F3189051-FF15-4B79-A637-24E61D11D4C2}" destId="{85DD0573-E227-44F7-996C-E321F9ABF568}" srcOrd="0" destOrd="0" presId="urn:microsoft.com/office/officeart/2005/8/layout/vList2"/>
    <dgm:cxn modelId="{DDE1F46B-5820-4CCD-A9EC-9C0945883F3D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Country-</a:t>
          </a:r>
          <a:r>
            <a:rPr lang="de-DE" dirty="0" err="1" smtClean="0"/>
            <a:t>specific</a:t>
          </a:r>
          <a:r>
            <a:rPr lang="de-DE" dirty="0" smtClean="0"/>
            <a:t> Timing-</a:t>
          </a:r>
          <a:r>
            <a:rPr lang="de-DE" dirty="0" err="1" smtClean="0"/>
            <a:t>Strategies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err="1" smtClean="0"/>
            <a:t>Pioneer</a:t>
          </a:r>
          <a:r>
            <a:rPr lang="de-DE" sz="2100" dirty="0" smtClean="0"/>
            <a:t> </a:t>
          </a:r>
          <a:r>
            <a:rPr lang="de-DE" sz="2100" dirty="0" err="1" smtClean="0"/>
            <a:t>Strategy</a:t>
          </a:r>
          <a:r>
            <a:rPr lang="de-DE" sz="2100" dirty="0" smtClean="0"/>
            <a:t>: First </a:t>
          </a:r>
          <a:r>
            <a:rPr lang="de-DE" sz="2100" dirty="0" err="1" smtClean="0"/>
            <a:t>mover</a:t>
          </a:r>
          <a:r>
            <a:rPr lang="de-DE" sz="2100" dirty="0" smtClean="0"/>
            <a:t> </a:t>
          </a:r>
          <a:r>
            <a:rPr lang="de-DE" sz="2100" dirty="0" err="1" smtClean="0"/>
            <a:t>advantages</a:t>
          </a:r>
          <a:r>
            <a:rPr lang="de-DE" sz="2100" dirty="0" smtClean="0"/>
            <a:t> (</a:t>
          </a:r>
          <a:r>
            <a:rPr lang="de-DE" sz="2100" dirty="0" err="1" smtClean="0"/>
            <a:t>pioneer</a:t>
          </a:r>
          <a:r>
            <a:rPr lang="de-DE" sz="2100" dirty="0" smtClean="0"/>
            <a:t> </a:t>
          </a:r>
          <a:r>
            <a:rPr lang="de-DE" sz="2100" dirty="0" err="1" smtClean="0"/>
            <a:t>gains</a:t>
          </a:r>
          <a:r>
            <a:rPr lang="de-DE" sz="2100" dirty="0" smtClean="0"/>
            <a:t>, </a:t>
          </a:r>
          <a:r>
            <a:rPr lang="de-DE" sz="2100" dirty="0" err="1" smtClean="0"/>
            <a:t>establishment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position</a:t>
          </a:r>
          <a:r>
            <a:rPr lang="de-DE" sz="2100" dirty="0" smtClean="0"/>
            <a:t>,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know-how</a:t>
          </a:r>
          <a:r>
            <a:rPr lang="de-DE" sz="2100" dirty="0" smtClean="0"/>
            <a:t>, </a:t>
          </a:r>
          <a:r>
            <a:rPr lang="de-DE" sz="2100" dirty="0" err="1" smtClean="0"/>
            <a:t>customer</a:t>
          </a:r>
          <a:r>
            <a:rPr lang="de-DE" sz="2100" dirty="0" smtClean="0"/>
            <a:t> </a:t>
          </a:r>
          <a:r>
            <a:rPr lang="de-DE" sz="2100" dirty="0" err="1" smtClean="0"/>
            <a:t>loyalty</a:t>
          </a:r>
          <a:r>
            <a:rPr lang="de-DE" sz="2100" dirty="0" smtClean="0"/>
            <a:t>), but also </a:t>
          </a:r>
          <a:r>
            <a:rPr lang="de-DE" sz="2100" dirty="0" err="1" smtClean="0"/>
            <a:t>disadvantages</a:t>
          </a:r>
          <a:r>
            <a:rPr lang="de-DE" sz="2100" dirty="0" smtClean="0"/>
            <a:t> (</a:t>
          </a:r>
          <a:r>
            <a:rPr lang="de-DE" sz="2100" dirty="0" err="1" smtClean="0"/>
            <a:t>high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development</a:t>
          </a:r>
          <a:r>
            <a:rPr lang="de-DE" sz="2100" dirty="0" smtClean="0"/>
            <a:t>, </a:t>
          </a:r>
          <a:r>
            <a:rPr lang="de-DE" sz="2100" dirty="0" err="1" smtClean="0"/>
            <a:t>risky</a:t>
          </a:r>
          <a:r>
            <a:rPr lang="de-DE" sz="2100" dirty="0" smtClean="0"/>
            <a:t>)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08CACBCC-8091-403C-BB02-8A9B1F9F7823}">
      <dgm:prSet phldrT="[Text]"/>
      <dgm:spPr/>
      <dgm:t>
        <a:bodyPr/>
        <a:lstStyle/>
        <a:p>
          <a:r>
            <a:rPr lang="de-DE" sz="2100" dirty="0" err="1" smtClean="0"/>
            <a:t>Follower</a:t>
          </a:r>
          <a:r>
            <a:rPr lang="de-DE" sz="2100" dirty="0" smtClean="0"/>
            <a:t> </a:t>
          </a:r>
          <a:r>
            <a:rPr lang="de-DE" sz="2100" dirty="0" err="1" smtClean="0"/>
            <a:t>Strategy</a:t>
          </a:r>
          <a:r>
            <a:rPr lang="de-DE" sz="2100" dirty="0" smtClean="0"/>
            <a:t>: </a:t>
          </a:r>
          <a:r>
            <a:rPr lang="de-DE" sz="2100" dirty="0" err="1" smtClean="0"/>
            <a:t>Developed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, </a:t>
          </a:r>
          <a:r>
            <a:rPr lang="de-DE" sz="2100" dirty="0" err="1" smtClean="0"/>
            <a:t>available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information</a:t>
          </a:r>
          <a:r>
            <a:rPr lang="de-DE" sz="2100" dirty="0" smtClean="0"/>
            <a:t>, </a:t>
          </a:r>
          <a:r>
            <a:rPr lang="de-DE" sz="2100" dirty="0" err="1" smtClean="0"/>
            <a:t>avoiding</a:t>
          </a:r>
          <a:r>
            <a:rPr lang="de-DE" sz="2100" dirty="0" smtClean="0"/>
            <a:t> </a:t>
          </a:r>
          <a:r>
            <a:rPr lang="de-DE" sz="2100" dirty="0" err="1" smtClean="0"/>
            <a:t>mistakes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pioneers</a:t>
          </a:r>
          <a:r>
            <a:rPr lang="de-DE" sz="2100" dirty="0" smtClean="0"/>
            <a:t>. But: Higher </a:t>
          </a:r>
          <a:r>
            <a:rPr lang="de-DE" sz="2100" dirty="0" err="1" smtClean="0"/>
            <a:t>entry</a:t>
          </a:r>
          <a:r>
            <a:rPr lang="de-DE" sz="2100" dirty="0" smtClean="0"/>
            <a:t> </a:t>
          </a:r>
          <a:r>
            <a:rPr lang="de-DE" sz="2100" dirty="0" err="1" smtClean="0"/>
            <a:t>barriers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. </a:t>
          </a:r>
          <a:endParaRPr lang="de-DE" sz="2100" dirty="0"/>
        </a:p>
      </dgm:t>
    </dgm:pt>
    <dgm:pt modelId="{2D65E029-2705-42EE-B66F-5C102756DA7E}" type="parTrans" cxnId="{A642B09A-2A58-4676-83D0-36F14099562B}">
      <dgm:prSet/>
      <dgm:spPr/>
      <dgm:t>
        <a:bodyPr/>
        <a:lstStyle/>
        <a:p>
          <a:endParaRPr lang="de-DE"/>
        </a:p>
      </dgm:t>
    </dgm:pt>
    <dgm:pt modelId="{D70EF0E0-A939-4A3E-A991-EAB042B53F67}" type="sibTrans" cxnId="{A642B09A-2A58-4676-83D0-36F14099562B}">
      <dgm:prSet/>
      <dgm:spPr/>
      <dgm:t>
        <a:bodyPr/>
        <a:lstStyle/>
        <a:p>
          <a:endParaRPr lang="de-DE"/>
        </a:p>
      </dgm:t>
    </dgm:pt>
    <dgm:pt modelId="{53083F48-AF1B-4A65-8956-07B988E4FF85}">
      <dgm:prSet phldrT="[Text]"/>
      <dgm:spPr/>
      <dgm:t>
        <a:bodyPr/>
        <a:lstStyle/>
        <a:p>
          <a:r>
            <a:rPr lang="de-DE" sz="2100" dirty="0" smtClean="0"/>
            <a:t>SUSTAINABLE COMPETITIVE ADVANTAGE PPP</a:t>
          </a:r>
          <a:endParaRPr lang="de-DE" sz="2100" dirty="0"/>
        </a:p>
      </dgm:t>
    </dgm:pt>
    <dgm:pt modelId="{C7FB7A7D-E9B3-445D-93F2-2D4EBA71285B}" type="parTrans" cxnId="{EDA8CEA6-0CCA-42E3-912F-68D6148C9D3B}">
      <dgm:prSet/>
      <dgm:spPr/>
    </dgm:pt>
    <dgm:pt modelId="{7AA35737-B171-4B24-9E9D-F38BE5F06815}" type="sibTrans" cxnId="{EDA8CEA6-0CCA-42E3-912F-68D6148C9D3B}">
      <dgm:prSet/>
      <dgm:spPr/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695FBE7-3574-443B-9312-51834DF61B34}" type="presOf" srcId="{CA4EFCD3-FD4F-42E0-8649-302B9172675D}" destId="{85DD0573-E227-44F7-996C-E321F9ABF568}" srcOrd="0" destOrd="0" presId="urn:microsoft.com/office/officeart/2005/8/layout/vList2"/>
    <dgm:cxn modelId="{EDA8CEA6-0CCA-42E3-912F-68D6148C9D3B}" srcId="{CA4EFCD3-FD4F-42E0-8649-302B9172675D}" destId="{53083F48-AF1B-4A65-8956-07B988E4FF85}" srcOrd="2" destOrd="0" parTransId="{C7FB7A7D-E9B3-445D-93F2-2D4EBA71285B}" sibTransId="{7AA35737-B171-4B24-9E9D-F38BE5F06815}"/>
    <dgm:cxn modelId="{ED5F6ABA-4887-41AC-8CD2-984966C70C12}" type="presOf" srcId="{2D94C27F-C457-4B4E-9D88-4828258915F7}" destId="{B7C792FA-130A-4793-8597-4A89AF3CE191}" srcOrd="0" destOrd="0" presId="urn:microsoft.com/office/officeart/2005/8/layout/vList2"/>
    <dgm:cxn modelId="{A642B09A-2A58-4676-83D0-36F14099562B}" srcId="{CA4EFCD3-FD4F-42E0-8649-302B9172675D}" destId="{08CACBCC-8091-403C-BB02-8A9B1F9F7823}" srcOrd="1" destOrd="0" parTransId="{2D65E029-2705-42EE-B66F-5C102756DA7E}" sibTransId="{D70EF0E0-A939-4A3E-A991-EAB042B53F67}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2DAE8A99-BDCE-4F25-966B-2EB2A2F3B84C}" type="presOf" srcId="{903F9882-59A0-49F8-B43F-00554AFEA90A}" destId="{F3189051-FF15-4B79-A637-24E61D11D4C2}" srcOrd="0" destOrd="0" presId="urn:microsoft.com/office/officeart/2005/8/layout/vList2"/>
    <dgm:cxn modelId="{D9B6F471-5AD4-47C2-9999-5064441E99F2}" type="presOf" srcId="{08CACBCC-8091-403C-BB02-8A9B1F9F7823}" destId="{B7C792FA-130A-4793-8597-4A89AF3CE191}" srcOrd="0" destOrd="1" presId="urn:microsoft.com/office/officeart/2005/8/layout/vList2"/>
    <dgm:cxn modelId="{65AEF5D2-17D4-428D-BCC8-9298A3B5F534}" type="presOf" srcId="{53083F48-AF1B-4A65-8956-07B988E4FF85}" destId="{B7C792FA-130A-4793-8597-4A89AF3CE191}" srcOrd="0" destOrd="2" presId="urn:microsoft.com/office/officeart/2005/8/layout/vList2"/>
    <dgm:cxn modelId="{5D4F219A-C5D4-4D99-85C3-81DBE92C78D4}" type="presParOf" srcId="{F3189051-FF15-4B79-A637-24E61D11D4C2}" destId="{85DD0573-E227-44F7-996C-E321F9ABF568}" srcOrd="0" destOrd="0" presId="urn:microsoft.com/office/officeart/2005/8/layout/vList2"/>
    <dgm:cxn modelId="{81A7187F-E492-4E31-AF77-5CC359A086CE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D6C6EB-0773-4307-9B7C-DE6F778611E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42CB6BC-6854-40D5-B658-3A87D8C1A14A}">
      <dgm:prSet phldrT="[Text]"/>
      <dgm:spPr/>
      <dgm:t>
        <a:bodyPr/>
        <a:lstStyle/>
        <a:p>
          <a:r>
            <a:rPr lang="de-DE" dirty="0" smtClean="0"/>
            <a:t>Major </a:t>
          </a:r>
          <a:r>
            <a:rPr lang="de-DE" dirty="0" err="1" smtClean="0"/>
            <a:t>strategic</a:t>
          </a:r>
          <a:r>
            <a:rPr lang="de-DE" dirty="0" smtClean="0"/>
            <a:t> </a:t>
          </a:r>
          <a:r>
            <a:rPr lang="de-DE" dirty="0" err="1" smtClean="0"/>
            <a:t>decisions</a:t>
          </a:r>
          <a:r>
            <a:rPr lang="de-DE" dirty="0" smtClean="0"/>
            <a:t>:</a:t>
          </a:r>
          <a:endParaRPr lang="de-DE" dirty="0"/>
        </a:p>
      </dgm:t>
    </dgm:pt>
    <dgm:pt modelId="{BFD4FD0E-851A-4B8F-9BB7-D52646F25D08}" type="parTrans" cxnId="{36D47732-6C41-40ED-9F14-7E8A2E3ADCDB}">
      <dgm:prSet/>
      <dgm:spPr/>
      <dgm:t>
        <a:bodyPr/>
        <a:lstStyle/>
        <a:p>
          <a:endParaRPr lang="de-DE"/>
        </a:p>
      </dgm:t>
    </dgm:pt>
    <dgm:pt modelId="{BC001BF9-D3BE-48E2-8469-1BAF911E56BE}" type="sibTrans" cxnId="{36D47732-6C41-40ED-9F14-7E8A2E3ADCDB}">
      <dgm:prSet/>
      <dgm:spPr/>
      <dgm:t>
        <a:bodyPr/>
        <a:lstStyle/>
        <a:p>
          <a:endParaRPr lang="de-DE"/>
        </a:p>
      </dgm:t>
    </dgm:pt>
    <dgm:pt modelId="{600D96F6-46FA-4784-8356-D688823F9490}">
      <dgm:prSet phldrT="[Text]"/>
      <dgm:spPr/>
      <dgm:t>
        <a:bodyPr/>
        <a:lstStyle/>
        <a:p>
          <a:r>
            <a:rPr lang="de-DE" sz="2400" dirty="0" err="1" smtClean="0"/>
            <a:t>Selection</a:t>
          </a:r>
          <a:r>
            <a:rPr lang="de-DE" sz="2400" dirty="0" smtClean="0"/>
            <a:t> </a:t>
          </a:r>
          <a:r>
            <a:rPr lang="de-DE" sz="2400" dirty="0" err="1" smtClean="0"/>
            <a:t>of</a:t>
          </a:r>
          <a:r>
            <a:rPr lang="de-DE" sz="2400" dirty="0" smtClean="0"/>
            <a:t> countries </a:t>
          </a:r>
          <a:r>
            <a:rPr lang="de-DE" sz="2400" dirty="0" err="1" smtClean="0"/>
            <a:t>and</a:t>
          </a:r>
          <a:r>
            <a:rPr lang="de-DE" sz="2400" dirty="0" smtClean="0"/>
            <a:t> </a:t>
          </a:r>
          <a:r>
            <a:rPr lang="de-DE" sz="2400" dirty="0" err="1" smtClean="0"/>
            <a:t>market</a:t>
          </a:r>
          <a:r>
            <a:rPr lang="de-DE" sz="2400" dirty="0" smtClean="0"/>
            <a:t> </a:t>
          </a:r>
          <a:r>
            <a:rPr lang="de-DE" sz="2400" dirty="0" err="1" smtClean="0"/>
            <a:t>segments</a:t>
          </a:r>
          <a:endParaRPr lang="de-DE" sz="2400" dirty="0"/>
        </a:p>
      </dgm:t>
    </dgm:pt>
    <dgm:pt modelId="{365D8118-2F50-4D5A-9062-D4C04ADE59D3}" type="parTrans" cxnId="{6E967672-E23B-4775-9603-2E41942EE395}">
      <dgm:prSet/>
      <dgm:spPr/>
      <dgm:t>
        <a:bodyPr/>
        <a:lstStyle/>
        <a:p>
          <a:endParaRPr lang="de-DE"/>
        </a:p>
      </dgm:t>
    </dgm:pt>
    <dgm:pt modelId="{4AB9D4C4-678D-4583-A36C-4B65286D8FBF}" type="sibTrans" cxnId="{6E967672-E23B-4775-9603-2E41942EE395}">
      <dgm:prSet/>
      <dgm:spPr/>
      <dgm:t>
        <a:bodyPr/>
        <a:lstStyle/>
        <a:p>
          <a:endParaRPr lang="de-DE"/>
        </a:p>
      </dgm:t>
    </dgm:pt>
    <dgm:pt modelId="{84A4CCEE-EBAD-4CF2-AFBC-8525357BFA0D}">
      <dgm:prSet phldrT="[Text]"/>
      <dgm:spPr/>
      <dgm:t>
        <a:bodyPr/>
        <a:lstStyle/>
        <a:p>
          <a:r>
            <a:rPr lang="de-DE" sz="2400" dirty="0" smtClean="0"/>
            <a:t>Market </a:t>
          </a:r>
          <a:r>
            <a:rPr lang="de-DE" sz="2400" dirty="0" err="1" smtClean="0"/>
            <a:t>entry</a:t>
          </a:r>
          <a:r>
            <a:rPr lang="de-DE" sz="2400" dirty="0" smtClean="0"/>
            <a:t> </a:t>
          </a:r>
          <a:r>
            <a:rPr lang="de-DE" sz="2400" dirty="0" err="1" smtClean="0"/>
            <a:t>and</a:t>
          </a:r>
          <a:r>
            <a:rPr lang="de-DE" sz="2400" dirty="0" smtClean="0"/>
            <a:t> Market </a:t>
          </a:r>
          <a:r>
            <a:rPr lang="de-DE" sz="2400" dirty="0" err="1" smtClean="0"/>
            <a:t>development</a:t>
          </a:r>
          <a:r>
            <a:rPr lang="de-DE" sz="2400" dirty="0" smtClean="0"/>
            <a:t> </a:t>
          </a:r>
          <a:r>
            <a:rPr lang="de-DE" sz="2400" dirty="0" err="1" smtClean="0"/>
            <a:t>strategies</a:t>
          </a:r>
          <a:endParaRPr lang="de-DE" sz="2400" dirty="0"/>
        </a:p>
      </dgm:t>
    </dgm:pt>
    <dgm:pt modelId="{DC67980F-57E2-4EB0-A5AF-4A5CA9821B23}" type="parTrans" cxnId="{14803431-992A-4529-AED5-1D020CC7BE1D}">
      <dgm:prSet/>
      <dgm:spPr/>
      <dgm:t>
        <a:bodyPr/>
        <a:lstStyle/>
        <a:p>
          <a:endParaRPr lang="de-DE"/>
        </a:p>
      </dgm:t>
    </dgm:pt>
    <dgm:pt modelId="{2AC13798-A74C-475E-85FA-02A0947FF14D}" type="sibTrans" cxnId="{14803431-992A-4529-AED5-1D020CC7BE1D}">
      <dgm:prSet/>
      <dgm:spPr/>
      <dgm:t>
        <a:bodyPr/>
        <a:lstStyle/>
        <a:p>
          <a:endParaRPr lang="de-DE"/>
        </a:p>
      </dgm:t>
    </dgm:pt>
    <dgm:pt modelId="{B31B1AD1-A405-49A9-93FE-9325D4A6D1D0}">
      <dgm:prSet phldrT="[Text]"/>
      <dgm:spPr/>
      <dgm:t>
        <a:bodyPr/>
        <a:lstStyle/>
        <a:p>
          <a:r>
            <a:rPr lang="de-DE" sz="2400" dirty="0" smtClean="0"/>
            <a:t>Timing </a:t>
          </a:r>
          <a:r>
            <a:rPr lang="de-DE" sz="2400" dirty="0" err="1" smtClean="0"/>
            <a:t>Strategies</a:t>
          </a:r>
          <a:endParaRPr lang="de-DE" sz="2400" dirty="0"/>
        </a:p>
      </dgm:t>
    </dgm:pt>
    <dgm:pt modelId="{5F58F516-170E-4DA7-AE5C-2291773DE783}" type="parTrans" cxnId="{3334631A-9CFF-4F4C-ACAC-47F8EF6147A8}">
      <dgm:prSet/>
      <dgm:spPr/>
      <dgm:t>
        <a:bodyPr/>
        <a:lstStyle/>
        <a:p>
          <a:endParaRPr lang="de-DE"/>
        </a:p>
      </dgm:t>
    </dgm:pt>
    <dgm:pt modelId="{00A340E4-47B2-409D-8BB6-ABB309C7AA5B}" type="sibTrans" cxnId="{3334631A-9CFF-4F4C-ACAC-47F8EF6147A8}">
      <dgm:prSet/>
      <dgm:spPr/>
      <dgm:t>
        <a:bodyPr/>
        <a:lstStyle/>
        <a:p>
          <a:endParaRPr lang="de-DE"/>
        </a:p>
      </dgm:t>
    </dgm:pt>
    <dgm:pt modelId="{476F0EDF-5E53-4713-8B35-4474C43897D9}">
      <dgm:prSet phldrT="[Text]" custT="1"/>
      <dgm:spPr/>
      <dgm:t>
        <a:bodyPr/>
        <a:lstStyle/>
        <a:p>
          <a:r>
            <a:rPr lang="de-DE" sz="2000" dirty="0" smtClean="0"/>
            <a:t>Overall </a:t>
          </a:r>
          <a:r>
            <a:rPr lang="de-DE" sz="2000" dirty="0" err="1" smtClean="0"/>
            <a:t>analysis</a:t>
          </a:r>
          <a:r>
            <a:rPr lang="de-DE" sz="2000" dirty="0" smtClean="0"/>
            <a:t> (</a:t>
          </a:r>
          <a:r>
            <a:rPr lang="de-DE" sz="2000" dirty="0" err="1" smtClean="0"/>
            <a:t>ongoing</a:t>
          </a:r>
          <a:r>
            <a:rPr lang="de-DE" sz="2000" dirty="0" smtClean="0"/>
            <a:t>)</a:t>
          </a:r>
          <a:endParaRPr lang="de-DE" sz="2000" dirty="0"/>
        </a:p>
      </dgm:t>
    </dgm:pt>
    <dgm:pt modelId="{C5650695-F1D9-4B71-9A3B-4F7234D63164}" type="parTrans" cxnId="{44DCEF90-5325-4C0E-BD93-5CD4058F552E}">
      <dgm:prSet/>
      <dgm:spPr/>
      <dgm:t>
        <a:bodyPr/>
        <a:lstStyle/>
        <a:p>
          <a:endParaRPr lang="de-DE"/>
        </a:p>
      </dgm:t>
    </dgm:pt>
    <dgm:pt modelId="{832FAEC3-D6ED-41A7-8FB3-394CFB4685E9}" type="sibTrans" cxnId="{44DCEF90-5325-4C0E-BD93-5CD4058F552E}">
      <dgm:prSet/>
      <dgm:spPr/>
      <dgm:t>
        <a:bodyPr/>
        <a:lstStyle/>
        <a:p>
          <a:endParaRPr lang="de-DE"/>
        </a:p>
      </dgm:t>
    </dgm:pt>
    <dgm:pt modelId="{1927C942-1005-461A-A833-19EA93560B9B}">
      <dgm:prSet phldrT="[Text]" custT="1"/>
      <dgm:spPr/>
      <dgm:t>
        <a:bodyPr/>
        <a:lstStyle/>
        <a:p>
          <a:r>
            <a:rPr lang="de-DE" sz="2000" dirty="0" smtClean="0"/>
            <a:t>Global </a:t>
          </a:r>
          <a:r>
            <a:rPr lang="de-DE" sz="2000" dirty="0" err="1" smtClean="0"/>
            <a:t>or</a:t>
          </a:r>
          <a:r>
            <a:rPr lang="de-DE" sz="2000" dirty="0" smtClean="0"/>
            <a:t> </a:t>
          </a:r>
          <a:r>
            <a:rPr lang="de-DE" sz="2000" dirty="0" err="1" smtClean="0"/>
            <a:t>Niche</a:t>
          </a:r>
          <a:r>
            <a:rPr lang="de-DE" sz="2000" dirty="0" smtClean="0"/>
            <a:t> </a:t>
          </a:r>
          <a:r>
            <a:rPr lang="de-DE" sz="2000" dirty="0" err="1" smtClean="0"/>
            <a:t>market</a:t>
          </a:r>
          <a:r>
            <a:rPr lang="de-DE" sz="2000" dirty="0" smtClean="0"/>
            <a:t> </a:t>
          </a:r>
          <a:r>
            <a:rPr lang="de-DE" sz="2000" dirty="0" err="1" smtClean="0"/>
            <a:t>strategy</a:t>
          </a:r>
          <a:endParaRPr lang="de-DE" sz="2000" dirty="0"/>
        </a:p>
      </dgm:t>
    </dgm:pt>
    <dgm:pt modelId="{C6870D0B-0039-4CCC-BDC7-9CB1F3DBE96B}" type="parTrans" cxnId="{AE2E6D98-CA92-4DFE-AD04-879EEF8D6355}">
      <dgm:prSet/>
      <dgm:spPr/>
      <dgm:t>
        <a:bodyPr/>
        <a:lstStyle/>
        <a:p>
          <a:endParaRPr lang="de-DE"/>
        </a:p>
      </dgm:t>
    </dgm:pt>
    <dgm:pt modelId="{02B6606B-D3B9-4544-8B8E-3F3A98380E61}" type="sibTrans" cxnId="{AE2E6D98-CA92-4DFE-AD04-879EEF8D6355}">
      <dgm:prSet/>
      <dgm:spPr/>
      <dgm:t>
        <a:bodyPr/>
        <a:lstStyle/>
        <a:p>
          <a:endParaRPr lang="de-DE"/>
        </a:p>
      </dgm:t>
    </dgm:pt>
    <dgm:pt modelId="{1FC2DC93-CDAF-4881-B2AC-A6C64B5A5FC6}">
      <dgm:prSet phldrT="[Text]" custT="1"/>
      <dgm:spPr/>
      <dgm:t>
        <a:bodyPr/>
        <a:lstStyle/>
        <a:p>
          <a:r>
            <a:rPr lang="de-DE" sz="2000" dirty="0" smtClean="0"/>
            <a:t>SWOT </a:t>
          </a:r>
          <a:r>
            <a:rPr lang="de-DE" sz="2000" dirty="0" err="1" smtClean="0"/>
            <a:t>analysis</a:t>
          </a:r>
          <a:r>
            <a:rPr lang="de-DE" sz="2000" dirty="0" smtClean="0"/>
            <a:t> </a:t>
          </a:r>
          <a:r>
            <a:rPr lang="de-DE" sz="2000" dirty="0" err="1" smtClean="0"/>
            <a:t>for</a:t>
          </a:r>
          <a:r>
            <a:rPr lang="de-DE" sz="2000" dirty="0" smtClean="0"/>
            <a:t> </a:t>
          </a:r>
          <a:r>
            <a:rPr lang="de-DE" sz="2000" dirty="0" err="1" smtClean="0"/>
            <a:t>specific</a:t>
          </a:r>
          <a:r>
            <a:rPr lang="de-DE" sz="2000" dirty="0" smtClean="0"/>
            <a:t> </a:t>
          </a:r>
          <a:r>
            <a:rPr lang="de-DE" sz="2000" dirty="0" err="1" smtClean="0"/>
            <a:t>project</a:t>
          </a:r>
          <a:endParaRPr lang="de-DE" sz="2000" dirty="0"/>
        </a:p>
      </dgm:t>
    </dgm:pt>
    <dgm:pt modelId="{DC3CE200-2E8F-4812-A84A-346BBE3085EC}" type="parTrans" cxnId="{B57E288F-CEF2-43EC-90F4-216185E47F53}">
      <dgm:prSet/>
      <dgm:spPr/>
    </dgm:pt>
    <dgm:pt modelId="{8D2FB5C2-A3F5-4598-AC82-25240094FD2B}" type="sibTrans" cxnId="{B57E288F-CEF2-43EC-90F4-216185E47F53}">
      <dgm:prSet/>
      <dgm:spPr/>
    </dgm:pt>
    <dgm:pt modelId="{3620D665-E9B7-4A89-8B7C-04350C649D5B}" type="pres">
      <dgm:prSet presAssocID="{68D6C6EB-0773-4307-9B7C-DE6F778611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2AF9E2F-C4EE-4DCF-BF52-DD34C323CDC5}" type="pres">
      <dgm:prSet presAssocID="{242CB6BC-6854-40D5-B658-3A87D8C1A1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AC9C3E8-A22E-47A9-A2C5-B9EC7901BCE8}" type="pres">
      <dgm:prSet presAssocID="{242CB6BC-6854-40D5-B658-3A87D8C1A14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5B24AB4-0B49-4584-A99D-0B6985B26C8D}" type="presOf" srcId="{242CB6BC-6854-40D5-B658-3A87D8C1A14A}" destId="{F2AF9E2F-C4EE-4DCF-BF52-DD34C323CDC5}" srcOrd="0" destOrd="0" presId="urn:microsoft.com/office/officeart/2005/8/layout/vList2"/>
    <dgm:cxn modelId="{36D47732-6C41-40ED-9F14-7E8A2E3ADCDB}" srcId="{68D6C6EB-0773-4307-9B7C-DE6F778611E0}" destId="{242CB6BC-6854-40D5-B658-3A87D8C1A14A}" srcOrd="0" destOrd="0" parTransId="{BFD4FD0E-851A-4B8F-9BB7-D52646F25D08}" sibTransId="{BC001BF9-D3BE-48E2-8469-1BAF911E56BE}"/>
    <dgm:cxn modelId="{AE2E6D98-CA92-4DFE-AD04-879EEF8D6355}" srcId="{600D96F6-46FA-4784-8356-D688823F9490}" destId="{1927C942-1005-461A-A833-19EA93560B9B}" srcOrd="2" destOrd="0" parTransId="{C6870D0B-0039-4CCC-BDC7-9CB1F3DBE96B}" sibTransId="{02B6606B-D3B9-4544-8B8E-3F3A98380E61}"/>
    <dgm:cxn modelId="{6E967672-E23B-4775-9603-2E41942EE395}" srcId="{242CB6BC-6854-40D5-B658-3A87D8C1A14A}" destId="{600D96F6-46FA-4784-8356-D688823F9490}" srcOrd="0" destOrd="0" parTransId="{365D8118-2F50-4D5A-9062-D4C04ADE59D3}" sibTransId="{4AB9D4C4-678D-4583-A36C-4B65286D8FBF}"/>
    <dgm:cxn modelId="{B57E288F-CEF2-43EC-90F4-216185E47F53}" srcId="{600D96F6-46FA-4784-8356-D688823F9490}" destId="{1FC2DC93-CDAF-4881-B2AC-A6C64B5A5FC6}" srcOrd="1" destOrd="0" parTransId="{DC3CE200-2E8F-4812-A84A-346BBE3085EC}" sibTransId="{8D2FB5C2-A3F5-4598-AC82-25240094FD2B}"/>
    <dgm:cxn modelId="{45B1C590-EB3E-4E27-B467-2358FBB85459}" type="presOf" srcId="{476F0EDF-5E53-4713-8B35-4474C43897D9}" destId="{4AC9C3E8-A22E-47A9-A2C5-B9EC7901BCE8}" srcOrd="0" destOrd="1" presId="urn:microsoft.com/office/officeart/2005/8/layout/vList2"/>
    <dgm:cxn modelId="{3334631A-9CFF-4F4C-ACAC-47F8EF6147A8}" srcId="{242CB6BC-6854-40D5-B658-3A87D8C1A14A}" destId="{B31B1AD1-A405-49A9-93FE-9325D4A6D1D0}" srcOrd="2" destOrd="0" parTransId="{5F58F516-170E-4DA7-AE5C-2291773DE783}" sibTransId="{00A340E4-47B2-409D-8BB6-ABB309C7AA5B}"/>
    <dgm:cxn modelId="{649E164A-F3D4-454C-956B-1E3B96E3F1CE}" type="presOf" srcId="{B31B1AD1-A405-49A9-93FE-9325D4A6D1D0}" destId="{4AC9C3E8-A22E-47A9-A2C5-B9EC7901BCE8}" srcOrd="0" destOrd="5" presId="urn:microsoft.com/office/officeart/2005/8/layout/vList2"/>
    <dgm:cxn modelId="{44DCEF90-5325-4C0E-BD93-5CD4058F552E}" srcId="{600D96F6-46FA-4784-8356-D688823F9490}" destId="{476F0EDF-5E53-4713-8B35-4474C43897D9}" srcOrd="0" destOrd="0" parTransId="{C5650695-F1D9-4B71-9A3B-4F7234D63164}" sibTransId="{832FAEC3-D6ED-41A7-8FB3-394CFB4685E9}"/>
    <dgm:cxn modelId="{14803431-992A-4529-AED5-1D020CC7BE1D}" srcId="{242CB6BC-6854-40D5-B658-3A87D8C1A14A}" destId="{84A4CCEE-EBAD-4CF2-AFBC-8525357BFA0D}" srcOrd="1" destOrd="0" parTransId="{DC67980F-57E2-4EB0-A5AF-4A5CA9821B23}" sibTransId="{2AC13798-A74C-475E-85FA-02A0947FF14D}"/>
    <dgm:cxn modelId="{F97D6646-8CFF-4D3E-9B84-F995ABCF6F4F}" type="presOf" srcId="{600D96F6-46FA-4784-8356-D688823F9490}" destId="{4AC9C3E8-A22E-47A9-A2C5-B9EC7901BCE8}" srcOrd="0" destOrd="0" presId="urn:microsoft.com/office/officeart/2005/8/layout/vList2"/>
    <dgm:cxn modelId="{665AE120-2EA4-48E5-A471-063CB7E8F750}" type="presOf" srcId="{1927C942-1005-461A-A833-19EA93560B9B}" destId="{4AC9C3E8-A22E-47A9-A2C5-B9EC7901BCE8}" srcOrd="0" destOrd="3" presId="urn:microsoft.com/office/officeart/2005/8/layout/vList2"/>
    <dgm:cxn modelId="{61C7DB50-1AE3-41FA-A0E2-1B502C401931}" type="presOf" srcId="{84A4CCEE-EBAD-4CF2-AFBC-8525357BFA0D}" destId="{4AC9C3E8-A22E-47A9-A2C5-B9EC7901BCE8}" srcOrd="0" destOrd="4" presId="urn:microsoft.com/office/officeart/2005/8/layout/vList2"/>
    <dgm:cxn modelId="{5388E072-0DC3-4B30-A53E-0529890C1AEB}" type="presOf" srcId="{68D6C6EB-0773-4307-9B7C-DE6F778611E0}" destId="{3620D665-E9B7-4A89-8B7C-04350C649D5B}" srcOrd="0" destOrd="0" presId="urn:microsoft.com/office/officeart/2005/8/layout/vList2"/>
    <dgm:cxn modelId="{F02D69CD-0B22-44C1-913D-4583A87AE4E1}" type="presOf" srcId="{1FC2DC93-CDAF-4881-B2AC-A6C64B5A5FC6}" destId="{4AC9C3E8-A22E-47A9-A2C5-B9EC7901BCE8}" srcOrd="0" destOrd="2" presId="urn:microsoft.com/office/officeart/2005/8/layout/vList2"/>
    <dgm:cxn modelId="{1A14882F-E2BB-477F-A8F6-54AFDBD69184}" type="presParOf" srcId="{3620D665-E9B7-4A89-8B7C-04350C649D5B}" destId="{F2AF9E2F-C4EE-4DCF-BF52-DD34C323CDC5}" srcOrd="0" destOrd="0" presId="urn:microsoft.com/office/officeart/2005/8/layout/vList2"/>
    <dgm:cxn modelId="{6CD088D9-662B-4C12-87DF-ADEB29062F59}" type="presParOf" srcId="{3620D665-E9B7-4A89-8B7C-04350C649D5B}" destId="{4AC9C3E8-A22E-47A9-A2C5-B9EC7901BCE8}" srcOrd="1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476F45-3394-47FE-88C3-5A7FE48F51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E081F40-B942-466B-A3FD-2880766AEB13}">
      <dgm:prSet phldrT="[Text]"/>
      <dgm:spPr/>
      <dgm:t>
        <a:bodyPr/>
        <a:lstStyle/>
        <a:p>
          <a:r>
            <a:rPr lang="de-DE" dirty="0" smtClean="0"/>
            <a:t>Internal </a:t>
          </a:r>
          <a:r>
            <a:rPr lang="de-DE" dirty="0" err="1" smtClean="0"/>
            <a:t>analysis</a:t>
          </a:r>
          <a:endParaRPr lang="de-DE" dirty="0"/>
        </a:p>
      </dgm:t>
    </dgm:pt>
    <dgm:pt modelId="{8BE64348-26CC-4C81-8FC4-41327F8808F3}" type="parTrans" cxnId="{E7EB6295-FED3-413E-866E-C296959792EE}">
      <dgm:prSet/>
      <dgm:spPr/>
      <dgm:t>
        <a:bodyPr/>
        <a:lstStyle/>
        <a:p>
          <a:endParaRPr lang="de-DE"/>
        </a:p>
      </dgm:t>
    </dgm:pt>
    <dgm:pt modelId="{3B532E58-3A8B-488E-944A-53DC23BDD7A7}" type="sibTrans" cxnId="{E7EB6295-FED3-413E-866E-C296959792EE}">
      <dgm:prSet/>
      <dgm:spPr/>
      <dgm:t>
        <a:bodyPr/>
        <a:lstStyle/>
        <a:p>
          <a:endParaRPr lang="de-DE"/>
        </a:p>
      </dgm:t>
    </dgm:pt>
    <dgm:pt modelId="{E3F84232-A98B-46DF-BB7A-D2E9AA26EF22}">
      <dgm:prSet phldrT="[Text]"/>
      <dgm:spPr/>
      <dgm:t>
        <a:bodyPr/>
        <a:lstStyle/>
        <a:p>
          <a:r>
            <a:rPr lang="de-DE" dirty="0" err="1" smtClean="0"/>
            <a:t>Strengths</a:t>
          </a:r>
          <a:endParaRPr lang="de-DE" dirty="0"/>
        </a:p>
      </dgm:t>
    </dgm:pt>
    <dgm:pt modelId="{10583B65-896C-483D-9245-07A0C4DFC14E}" type="parTrans" cxnId="{01732578-7957-43C3-BBCF-ADC10BD5C79B}">
      <dgm:prSet/>
      <dgm:spPr/>
      <dgm:t>
        <a:bodyPr/>
        <a:lstStyle/>
        <a:p>
          <a:endParaRPr lang="de-DE"/>
        </a:p>
      </dgm:t>
    </dgm:pt>
    <dgm:pt modelId="{1FE4F888-E6A6-4DF4-825F-D5D309980060}" type="sibTrans" cxnId="{01732578-7957-43C3-BBCF-ADC10BD5C79B}">
      <dgm:prSet/>
      <dgm:spPr/>
      <dgm:t>
        <a:bodyPr/>
        <a:lstStyle/>
        <a:p>
          <a:endParaRPr lang="de-DE"/>
        </a:p>
      </dgm:t>
    </dgm:pt>
    <dgm:pt modelId="{315B6F19-727A-44EA-A730-8E1E057058EC}">
      <dgm:prSet phldrT="[Text]"/>
      <dgm:spPr/>
      <dgm:t>
        <a:bodyPr/>
        <a:lstStyle/>
        <a:p>
          <a:r>
            <a:rPr lang="de-DE" dirty="0" err="1" smtClean="0"/>
            <a:t>External</a:t>
          </a:r>
          <a:r>
            <a:rPr lang="de-DE" dirty="0" smtClean="0"/>
            <a:t> </a:t>
          </a:r>
          <a:r>
            <a:rPr lang="de-DE" dirty="0" err="1" smtClean="0"/>
            <a:t>analysis</a:t>
          </a:r>
          <a:endParaRPr lang="de-DE" dirty="0"/>
        </a:p>
      </dgm:t>
    </dgm:pt>
    <dgm:pt modelId="{12AE8A89-75F2-4E73-B6A7-B062EC8663B4}" type="parTrans" cxnId="{74F1A5D6-78DD-453A-A6D5-8FFE2127E267}">
      <dgm:prSet/>
      <dgm:spPr/>
      <dgm:t>
        <a:bodyPr/>
        <a:lstStyle/>
        <a:p>
          <a:endParaRPr lang="de-DE"/>
        </a:p>
      </dgm:t>
    </dgm:pt>
    <dgm:pt modelId="{B03DB4B1-F1FB-4A0B-B93C-EE7F452280A0}" type="sibTrans" cxnId="{74F1A5D6-78DD-453A-A6D5-8FFE2127E267}">
      <dgm:prSet/>
      <dgm:spPr/>
      <dgm:t>
        <a:bodyPr/>
        <a:lstStyle/>
        <a:p>
          <a:endParaRPr lang="de-DE"/>
        </a:p>
      </dgm:t>
    </dgm:pt>
    <dgm:pt modelId="{62701A30-4AD6-4BEE-A428-E9CAF8092843}">
      <dgm:prSet phldrT="[Text]"/>
      <dgm:spPr/>
      <dgm:t>
        <a:bodyPr/>
        <a:lstStyle/>
        <a:p>
          <a:r>
            <a:rPr lang="de-DE" dirty="0" err="1" smtClean="0"/>
            <a:t>Opportunities</a:t>
          </a:r>
          <a:endParaRPr lang="de-DE" dirty="0"/>
        </a:p>
      </dgm:t>
    </dgm:pt>
    <dgm:pt modelId="{E3D388EB-E6B1-42ED-A619-935EB5B7FB1B}" type="parTrans" cxnId="{CA532E73-31CA-4C3F-A223-586C0AA0696E}">
      <dgm:prSet/>
      <dgm:spPr/>
      <dgm:t>
        <a:bodyPr/>
        <a:lstStyle/>
        <a:p>
          <a:endParaRPr lang="de-DE"/>
        </a:p>
      </dgm:t>
    </dgm:pt>
    <dgm:pt modelId="{28C3D7F6-4375-4180-86D2-0BA29D5A2D04}" type="sibTrans" cxnId="{CA532E73-31CA-4C3F-A223-586C0AA0696E}">
      <dgm:prSet/>
      <dgm:spPr/>
      <dgm:t>
        <a:bodyPr/>
        <a:lstStyle/>
        <a:p>
          <a:endParaRPr lang="de-DE"/>
        </a:p>
      </dgm:t>
    </dgm:pt>
    <dgm:pt modelId="{1CC106D2-1BBE-4729-815D-810202A7F9F5}">
      <dgm:prSet phldrT="[Text]"/>
      <dgm:spPr/>
      <dgm:t>
        <a:bodyPr/>
        <a:lstStyle/>
        <a:p>
          <a:r>
            <a:rPr lang="de-DE" dirty="0" err="1" smtClean="0"/>
            <a:t>Weaknesses</a:t>
          </a:r>
          <a:endParaRPr lang="de-DE" dirty="0"/>
        </a:p>
      </dgm:t>
    </dgm:pt>
    <dgm:pt modelId="{61C40027-8F97-4610-B0CD-5DE92F792F7A}" type="parTrans" cxnId="{29A3F899-255E-435D-BCAD-C45AA0748A90}">
      <dgm:prSet/>
      <dgm:spPr/>
      <dgm:t>
        <a:bodyPr/>
        <a:lstStyle/>
        <a:p>
          <a:endParaRPr lang="de-DE"/>
        </a:p>
      </dgm:t>
    </dgm:pt>
    <dgm:pt modelId="{C8868ACD-ADB4-4E74-99DB-A73405BBC608}" type="sibTrans" cxnId="{29A3F899-255E-435D-BCAD-C45AA0748A90}">
      <dgm:prSet/>
      <dgm:spPr/>
      <dgm:t>
        <a:bodyPr/>
        <a:lstStyle/>
        <a:p>
          <a:endParaRPr lang="de-DE"/>
        </a:p>
      </dgm:t>
    </dgm:pt>
    <dgm:pt modelId="{F03C57FA-76E8-415E-8907-BEB4068CF56C}">
      <dgm:prSet phldrT="[Text]"/>
      <dgm:spPr/>
      <dgm:t>
        <a:bodyPr/>
        <a:lstStyle/>
        <a:p>
          <a:r>
            <a:rPr lang="de-DE" dirty="0" err="1" smtClean="0"/>
            <a:t>Threats</a:t>
          </a:r>
          <a:endParaRPr lang="de-DE" dirty="0"/>
        </a:p>
      </dgm:t>
    </dgm:pt>
    <dgm:pt modelId="{A0C5410B-14A4-44EE-AA89-F59665F601AC}" type="parTrans" cxnId="{CFE54579-930B-4534-9060-C263099C00C9}">
      <dgm:prSet/>
      <dgm:spPr/>
      <dgm:t>
        <a:bodyPr/>
        <a:lstStyle/>
        <a:p>
          <a:endParaRPr lang="de-DE"/>
        </a:p>
      </dgm:t>
    </dgm:pt>
    <dgm:pt modelId="{838F58CE-C28A-4228-9AFF-01A2DB28239A}" type="sibTrans" cxnId="{CFE54579-930B-4534-9060-C263099C00C9}">
      <dgm:prSet/>
      <dgm:spPr/>
      <dgm:t>
        <a:bodyPr/>
        <a:lstStyle/>
        <a:p>
          <a:endParaRPr lang="de-DE"/>
        </a:p>
      </dgm:t>
    </dgm:pt>
    <dgm:pt modelId="{4A76EEC2-2980-4429-BC83-CFE523682A27}" type="pres">
      <dgm:prSet presAssocID="{80476F45-3394-47FE-88C3-5A7FE48F51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D46ACE8-47F3-4AA8-AEBC-68F126D0456F}" type="pres">
      <dgm:prSet presAssocID="{6E081F40-B942-466B-A3FD-2880766AEB1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31A3E3C-D804-4477-A408-3E68BCA555FC}" type="pres">
      <dgm:prSet presAssocID="{6E081F40-B942-466B-A3FD-2880766AEB1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53FF157-C333-4192-9AAF-60B0FFF19BED}" type="pres">
      <dgm:prSet presAssocID="{315B6F19-727A-44EA-A730-8E1E057058E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C344493-A462-4CB7-9385-B857510A0279}" type="pres">
      <dgm:prSet presAssocID="{315B6F19-727A-44EA-A730-8E1E057058E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30DC5BD-45E7-409E-8466-1B2CE34D8D83}" type="presOf" srcId="{315B6F19-727A-44EA-A730-8E1E057058EC}" destId="{253FF157-C333-4192-9AAF-60B0FFF19BED}" srcOrd="0" destOrd="0" presId="urn:microsoft.com/office/officeart/2005/8/layout/vList2"/>
    <dgm:cxn modelId="{7FADE311-2095-476D-AC1F-D1F95D389456}" type="presOf" srcId="{F03C57FA-76E8-415E-8907-BEB4068CF56C}" destId="{AC344493-A462-4CB7-9385-B857510A0279}" srcOrd="0" destOrd="1" presId="urn:microsoft.com/office/officeart/2005/8/layout/vList2"/>
    <dgm:cxn modelId="{01732578-7957-43C3-BBCF-ADC10BD5C79B}" srcId="{6E081F40-B942-466B-A3FD-2880766AEB13}" destId="{E3F84232-A98B-46DF-BB7A-D2E9AA26EF22}" srcOrd="0" destOrd="0" parTransId="{10583B65-896C-483D-9245-07A0C4DFC14E}" sibTransId="{1FE4F888-E6A6-4DF4-825F-D5D309980060}"/>
    <dgm:cxn modelId="{E19C3393-EE26-4774-B76B-27BE459B9766}" type="presOf" srcId="{1CC106D2-1BBE-4729-815D-810202A7F9F5}" destId="{E31A3E3C-D804-4477-A408-3E68BCA555FC}" srcOrd="0" destOrd="1" presId="urn:microsoft.com/office/officeart/2005/8/layout/vList2"/>
    <dgm:cxn modelId="{74F1A5D6-78DD-453A-A6D5-8FFE2127E267}" srcId="{80476F45-3394-47FE-88C3-5A7FE48F51FB}" destId="{315B6F19-727A-44EA-A730-8E1E057058EC}" srcOrd="1" destOrd="0" parTransId="{12AE8A89-75F2-4E73-B6A7-B062EC8663B4}" sibTransId="{B03DB4B1-F1FB-4A0B-B93C-EE7F452280A0}"/>
    <dgm:cxn modelId="{ED52437B-11FE-4C70-8873-880B09A57501}" type="presOf" srcId="{62701A30-4AD6-4BEE-A428-E9CAF8092843}" destId="{AC344493-A462-4CB7-9385-B857510A0279}" srcOrd="0" destOrd="0" presId="urn:microsoft.com/office/officeart/2005/8/layout/vList2"/>
    <dgm:cxn modelId="{E7EB6295-FED3-413E-866E-C296959792EE}" srcId="{80476F45-3394-47FE-88C3-5A7FE48F51FB}" destId="{6E081F40-B942-466B-A3FD-2880766AEB13}" srcOrd="0" destOrd="0" parTransId="{8BE64348-26CC-4C81-8FC4-41327F8808F3}" sibTransId="{3B532E58-3A8B-488E-944A-53DC23BDD7A7}"/>
    <dgm:cxn modelId="{C2471015-8B2C-42ED-88D3-5B6B9A2160FF}" type="presOf" srcId="{80476F45-3394-47FE-88C3-5A7FE48F51FB}" destId="{4A76EEC2-2980-4429-BC83-CFE523682A27}" srcOrd="0" destOrd="0" presId="urn:microsoft.com/office/officeart/2005/8/layout/vList2"/>
    <dgm:cxn modelId="{CA532E73-31CA-4C3F-A223-586C0AA0696E}" srcId="{315B6F19-727A-44EA-A730-8E1E057058EC}" destId="{62701A30-4AD6-4BEE-A428-E9CAF8092843}" srcOrd="0" destOrd="0" parTransId="{E3D388EB-E6B1-42ED-A619-935EB5B7FB1B}" sibTransId="{28C3D7F6-4375-4180-86D2-0BA29D5A2D04}"/>
    <dgm:cxn modelId="{9AFEFB6F-2E1B-4EF6-8234-29FF18442F62}" type="presOf" srcId="{6E081F40-B942-466B-A3FD-2880766AEB13}" destId="{ED46ACE8-47F3-4AA8-AEBC-68F126D0456F}" srcOrd="0" destOrd="0" presId="urn:microsoft.com/office/officeart/2005/8/layout/vList2"/>
    <dgm:cxn modelId="{D4C9ED20-28E3-4028-8CAD-BE13C611B335}" type="presOf" srcId="{E3F84232-A98B-46DF-BB7A-D2E9AA26EF22}" destId="{E31A3E3C-D804-4477-A408-3E68BCA555FC}" srcOrd="0" destOrd="0" presId="urn:microsoft.com/office/officeart/2005/8/layout/vList2"/>
    <dgm:cxn modelId="{CFE54579-930B-4534-9060-C263099C00C9}" srcId="{315B6F19-727A-44EA-A730-8E1E057058EC}" destId="{F03C57FA-76E8-415E-8907-BEB4068CF56C}" srcOrd="1" destOrd="0" parTransId="{A0C5410B-14A4-44EE-AA89-F59665F601AC}" sibTransId="{838F58CE-C28A-4228-9AFF-01A2DB28239A}"/>
    <dgm:cxn modelId="{29A3F899-255E-435D-BCAD-C45AA0748A90}" srcId="{6E081F40-B942-466B-A3FD-2880766AEB13}" destId="{1CC106D2-1BBE-4729-815D-810202A7F9F5}" srcOrd="1" destOrd="0" parTransId="{61C40027-8F97-4610-B0CD-5DE92F792F7A}" sibTransId="{C8868ACD-ADB4-4E74-99DB-A73405BBC608}"/>
    <dgm:cxn modelId="{95F6AA72-9636-4A09-A534-68D58B7C6A72}" type="presParOf" srcId="{4A76EEC2-2980-4429-BC83-CFE523682A27}" destId="{ED46ACE8-47F3-4AA8-AEBC-68F126D0456F}" srcOrd="0" destOrd="0" presId="urn:microsoft.com/office/officeart/2005/8/layout/vList2"/>
    <dgm:cxn modelId="{D5CB90D6-4572-4EA3-9873-1FB7B6DA9943}" type="presParOf" srcId="{4A76EEC2-2980-4429-BC83-CFE523682A27}" destId="{E31A3E3C-D804-4477-A408-3E68BCA555FC}" srcOrd="1" destOrd="0" presId="urn:microsoft.com/office/officeart/2005/8/layout/vList2"/>
    <dgm:cxn modelId="{D08E6B10-BA2C-46FF-8969-2E8FBC250ABF}" type="presParOf" srcId="{4A76EEC2-2980-4429-BC83-CFE523682A27}" destId="{253FF157-C333-4192-9AAF-60B0FFF19BED}" srcOrd="2" destOrd="0" presId="urn:microsoft.com/office/officeart/2005/8/layout/vList2"/>
    <dgm:cxn modelId="{28431116-A5FA-4460-BC31-A84765323B9F}" type="presParOf" srcId="{4A76EEC2-2980-4429-BC83-CFE523682A27}" destId="{AC344493-A462-4CB7-9385-B857510A0279}" srcOrd="3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err="1" smtClean="0"/>
            <a:t>Direct</a:t>
          </a:r>
          <a:r>
            <a:rPr lang="de-DE" dirty="0" smtClean="0"/>
            <a:t> Export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dirty="0" err="1" smtClean="0"/>
            <a:t>Direct</a:t>
          </a:r>
          <a:r>
            <a:rPr lang="de-DE" dirty="0" smtClean="0"/>
            <a:t> Export </a:t>
          </a:r>
          <a:r>
            <a:rPr lang="de-DE" dirty="0" err="1" smtClean="0"/>
            <a:t>to</a:t>
          </a:r>
          <a:r>
            <a:rPr lang="de-DE" dirty="0" smtClean="0"/>
            <a:t> international </a:t>
          </a:r>
          <a:r>
            <a:rPr lang="de-DE" dirty="0" err="1" smtClean="0"/>
            <a:t>customers</a:t>
          </a:r>
          <a:endParaRPr lang="de-DE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6E74CCAF-FAAB-44B9-A680-28127F231B11}">
      <dgm:prSet phldrT="[Text]"/>
      <dgm:spPr/>
      <dgm:t>
        <a:bodyPr/>
        <a:lstStyle/>
        <a:p>
          <a:r>
            <a:rPr lang="de-DE" dirty="0" err="1" smtClean="0"/>
            <a:t>Use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local</a:t>
          </a:r>
          <a:r>
            <a:rPr lang="de-DE" dirty="0" smtClean="0"/>
            <a:t> </a:t>
          </a:r>
          <a:r>
            <a:rPr lang="de-DE" dirty="0" err="1" smtClean="0"/>
            <a:t>representative</a:t>
          </a:r>
          <a:r>
            <a:rPr lang="de-DE" dirty="0" smtClean="0"/>
            <a:t> </a:t>
          </a:r>
          <a:r>
            <a:rPr lang="de-DE" dirty="0" err="1" smtClean="0"/>
            <a:t>or</a:t>
          </a:r>
          <a:r>
            <a:rPr lang="de-DE" dirty="0" smtClean="0"/>
            <a:t> </a:t>
          </a:r>
          <a:r>
            <a:rPr lang="de-DE" dirty="0" err="1" smtClean="0"/>
            <a:t>own</a:t>
          </a:r>
          <a:r>
            <a:rPr lang="de-DE" dirty="0" smtClean="0"/>
            <a:t> </a:t>
          </a:r>
          <a:r>
            <a:rPr lang="de-DE" dirty="0" err="1" smtClean="0"/>
            <a:t>representative</a:t>
          </a:r>
          <a:r>
            <a:rPr lang="de-DE" dirty="0" smtClean="0"/>
            <a:t> in </a:t>
          </a:r>
          <a:r>
            <a:rPr lang="de-DE" dirty="0" err="1" smtClean="0"/>
            <a:t>foreign</a:t>
          </a:r>
          <a:r>
            <a:rPr lang="de-DE" dirty="0" smtClean="0"/>
            <a:t> </a:t>
          </a:r>
          <a:r>
            <a:rPr lang="de-DE" dirty="0" err="1" smtClean="0"/>
            <a:t>country</a:t>
          </a:r>
          <a:endParaRPr lang="de-DE" dirty="0"/>
        </a:p>
      </dgm:t>
    </dgm:pt>
    <dgm:pt modelId="{15138C0D-C90F-4A3A-9608-C43C2B5A1C99}" type="parTrans" cxnId="{C2939016-8D0E-4477-B086-DA506289CB94}">
      <dgm:prSet/>
      <dgm:spPr/>
      <dgm:t>
        <a:bodyPr/>
        <a:lstStyle/>
        <a:p>
          <a:endParaRPr lang="de-DE"/>
        </a:p>
      </dgm:t>
    </dgm:pt>
    <dgm:pt modelId="{9178651E-1A6A-428D-A4BD-FD7320FE2CD6}" type="sibTrans" cxnId="{C2939016-8D0E-4477-B086-DA506289CB94}">
      <dgm:prSet/>
      <dgm:spPr/>
      <dgm:t>
        <a:bodyPr/>
        <a:lstStyle/>
        <a:p>
          <a:endParaRPr lang="de-DE"/>
        </a:p>
      </dgm:t>
    </dgm:pt>
    <dgm:pt modelId="{85BEDFA2-3C8B-41CA-88DB-82D4D71B5D15}">
      <dgm:prSet phldrT="[Text]"/>
      <dgm:spPr/>
      <dgm:t>
        <a:bodyPr/>
        <a:lstStyle/>
        <a:p>
          <a:r>
            <a:rPr lang="de-DE" dirty="0" smtClean="0"/>
            <a:t>Electronic Commerce</a:t>
          </a:r>
          <a:endParaRPr lang="de-DE" dirty="0"/>
        </a:p>
      </dgm:t>
    </dgm:pt>
    <dgm:pt modelId="{4E57AA19-6C22-4AFF-AE31-4F4D6598CEE4}" type="parTrans" cxnId="{13CCF6B8-B05C-4AD5-AA3F-FA7D7F1FCD79}">
      <dgm:prSet/>
      <dgm:spPr/>
      <dgm:t>
        <a:bodyPr/>
        <a:lstStyle/>
        <a:p>
          <a:endParaRPr lang="de-DE"/>
        </a:p>
      </dgm:t>
    </dgm:pt>
    <dgm:pt modelId="{87C580AE-4E06-4500-95AD-A3E9F433C93D}" type="sibTrans" cxnId="{13CCF6B8-B05C-4AD5-AA3F-FA7D7F1FCD79}">
      <dgm:prSet/>
      <dgm:spPr/>
      <dgm:t>
        <a:bodyPr/>
        <a:lstStyle/>
        <a:p>
          <a:endParaRPr lang="de-DE"/>
        </a:p>
      </dgm:t>
    </dgm:pt>
    <dgm:pt modelId="{F3074445-507C-474F-BFD3-81F3E474575E}">
      <dgm:prSet phldrT="[Text]"/>
      <dgm:spPr/>
      <dgm:t>
        <a:bodyPr/>
        <a:lstStyle/>
        <a:p>
          <a:r>
            <a:rPr lang="de-DE" dirty="0" err="1" smtClean="0"/>
            <a:t>Often</a:t>
          </a:r>
          <a:r>
            <a:rPr lang="de-DE" dirty="0" smtClean="0"/>
            <a:t> </a:t>
          </a:r>
          <a:r>
            <a:rPr lang="de-DE" dirty="0" err="1" smtClean="0"/>
            <a:t>first</a:t>
          </a:r>
          <a:r>
            <a:rPr lang="de-DE" dirty="0" smtClean="0"/>
            <a:t> </a:t>
          </a:r>
          <a:r>
            <a:rPr lang="de-DE" dirty="0" err="1" smtClean="0"/>
            <a:t>step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Internationalisation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a </a:t>
          </a:r>
          <a:r>
            <a:rPr lang="de-DE" dirty="0" err="1" smtClean="0"/>
            <a:t>company</a:t>
          </a:r>
          <a:endParaRPr lang="de-DE" dirty="0"/>
        </a:p>
      </dgm:t>
    </dgm:pt>
    <dgm:pt modelId="{F90EA35F-FC8F-45A1-A5B1-F562B89D2FB7}" type="parTrans" cxnId="{616801EC-1974-4791-A5B4-AF28C67C7DCF}">
      <dgm:prSet/>
      <dgm:spPr/>
      <dgm:t>
        <a:bodyPr/>
        <a:lstStyle/>
        <a:p>
          <a:endParaRPr lang="de-DE"/>
        </a:p>
      </dgm:t>
    </dgm:pt>
    <dgm:pt modelId="{6B56C075-19CA-4735-9D8C-C252DB4C12EE}" type="sibTrans" cxnId="{616801EC-1974-4791-A5B4-AF28C67C7DCF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2939016-8D0E-4477-B086-DA506289CB94}" srcId="{CA4EFCD3-FD4F-42E0-8649-302B9172675D}" destId="{6E74CCAF-FAAB-44B9-A680-28127F231B11}" srcOrd="1" destOrd="0" parTransId="{15138C0D-C90F-4A3A-9608-C43C2B5A1C99}" sibTransId="{9178651E-1A6A-428D-A4BD-FD7320FE2CD6}"/>
    <dgm:cxn modelId="{F3D1DC4E-5483-44BC-8E41-C702CC600BFD}" type="presOf" srcId="{903F9882-59A0-49F8-B43F-00554AFEA90A}" destId="{F3189051-FF15-4B79-A637-24E61D11D4C2}" srcOrd="0" destOrd="0" presId="urn:microsoft.com/office/officeart/2005/8/layout/vList2"/>
    <dgm:cxn modelId="{13CCF6B8-B05C-4AD5-AA3F-FA7D7F1FCD79}" srcId="{CA4EFCD3-FD4F-42E0-8649-302B9172675D}" destId="{85BEDFA2-3C8B-41CA-88DB-82D4D71B5D15}" srcOrd="2" destOrd="0" parTransId="{4E57AA19-6C22-4AFF-AE31-4F4D6598CEE4}" sibTransId="{87C580AE-4E06-4500-95AD-A3E9F433C93D}"/>
    <dgm:cxn modelId="{C253F789-4CA6-4E10-8DC5-9DC97D21B609}" type="presOf" srcId="{F3074445-507C-474F-BFD3-81F3E474575E}" destId="{B7C792FA-130A-4793-8597-4A89AF3CE191}" srcOrd="0" destOrd="3" presId="urn:microsoft.com/office/officeart/2005/8/layout/vList2"/>
    <dgm:cxn modelId="{763A97AC-586D-4E60-96EB-C629FA758D01}" type="presOf" srcId="{2D94C27F-C457-4B4E-9D88-4828258915F7}" destId="{B7C792FA-130A-4793-8597-4A89AF3CE191}" srcOrd="0" destOrd="0" presId="urn:microsoft.com/office/officeart/2005/8/layout/vList2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559F5217-33B7-4961-9390-5AD5BF9FC536}" type="presOf" srcId="{6E74CCAF-FAAB-44B9-A680-28127F231B11}" destId="{B7C792FA-130A-4793-8597-4A89AF3CE191}" srcOrd="0" destOrd="1" presId="urn:microsoft.com/office/officeart/2005/8/layout/vList2"/>
    <dgm:cxn modelId="{B1E082D9-55ED-4EF4-93EB-7B4F00F03E1C}" type="presOf" srcId="{85BEDFA2-3C8B-41CA-88DB-82D4D71B5D15}" destId="{B7C792FA-130A-4793-8597-4A89AF3CE191}" srcOrd="0" destOrd="2" presId="urn:microsoft.com/office/officeart/2005/8/layout/vList2"/>
    <dgm:cxn modelId="{BF059D34-65DD-40A7-B455-CEB29CA7268C}" type="presOf" srcId="{CA4EFCD3-FD4F-42E0-8649-302B9172675D}" destId="{85DD0573-E227-44F7-996C-E321F9ABF568}" srcOrd="0" destOrd="0" presId="urn:microsoft.com/office/officeart/2005/8/layout/vList2"/>
    <dgm:cxn modelId="{616801EC-1974-4791-A5B4-AF28C67C7DCF}" srcId="{CA4EFCD3-FD4F-42E0-8649-302B9172675D}" destId="{F3074445-507C-474F-BFD3-81F3E474575E}" srcOrd="3" destOrd="0" parTransId="{F90EA35F-FC8F-45A1-A5B1-F562B89D2FB7}" sibTransId="{6B56C075-19CA-4735-9D8C-C252DB4C12EE}"/>
    <dgm:cxn modelId="{10FC4D42-B614-4A42-AC04-CA210464A9F0}" type="presParOf" srcId="{F3189051-FF15-4B79-A637-24E61D11D4C2}" destId="{85DD0573-E227-44F7-996C-E321F9ABF568}" srcOrd="0" destOrd="0" presId="urn:microsoft.com/office/officeart/2005/8/layout/vList2"/>
    <dgm:cxn modelId="{540364B4-82DC-4553-A786-E24FFFB4EBF8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err="1" smtClean="0"/>
            <a:t>Indirect</a:t>
          </a:r>
          <a:r>
            <a:rPr lang="de-DE" dirty="0" smtClean="0"/>
            <a:t> Export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dirty="0" err="1" smtClean="0"/>
            <a:t>Use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export</a:t>
          </a:r>
          <a:r>
            <a:rPr lang="de-DE" dirty="0" smtClean="0"/>
            <a:t> </a:t>
          </a:r>
          <a:r>
            <a:rPr lang="de-DE" dirty="0" err="1" smtClean="0"/>
            <a:t>companies</a:t>
          </a:r>
          <a:r>
            <a:rPr lang="de-DE" dirty="0" smtClean="0"/>
            <a:t> </a:t>
          </a:r>
          <a:r>
            <a:rPr lang="de-DE" dirty="0" err="1" smtClean="0"/>
            <a:t>specialized</a:t>
          </a:r>
          <a:r>
            <a:rPr lang="de-DE" dirty="0" smtClean="0"/>
            <a:t> </a:t>
          </a:r>
          <a:r>
            <a:rPr lang="de-DE" dirty="0" err="1" smtClean="0"/>
            <a:t>for</a:t>
          </a:r>
          <a:r>
            <a:rPr lang="de-DE" dirty="0" smtClean="0"/>
            <a:t> </a:t>
          </a:r>
          <a:r>
            <a:rPr lang="de-DE" dirty="0" err="1" smtClean="0"/>
            <a:t>special</a:t>
          </a:r>
          <a:r>
            <a:rPr lang="de-DE" dirty="0" smtClean="0"/>
            <a:t> </a:t>
          </a:r>
          <a:r>
            <a:rPr lang="de-DE" dirty="0" err="1" smtClean="0"/>
            <a:t>target</a:t>
          </a:r>
          <a:r>
            <a:rPr lang="de-DE" dirty="0" smtClean="0"/>
            <a:t> </a:t>
          </a:r>
          <a:r>
            <a:rPr lang="de-DE" dirty="0" err="1" smtClean="0"/>
            <a:t>markets</a:t>
          </a:r>
          <a:endParaRPr lang="de-DE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C1B549CE-A359-48AC-92CA-963E8F0BD3A3}">
      <dgm:prSet phldrT="[Text]"/>
      <dgm:spPr/>
      <dgm:t>
        <a:bodyPr/>
        <a:lstStyle/>
        <a:p>
          <a:r>
            <a:rPr lang="de-DE" dirty="0" err="1" smtClean="0"/>
            <a:t>Use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import</a:t>
          </a:r>
          <a:r>
            <a:rPr lang="de-DE" dirty="0" smtClean="0"/>
            <a:t> </a:t>
          </a:r>
          <a:r>
            <a:rPr lang="de-DE" dirty="0" err="1" smtClean="0"/>
            <a:t>companies</a:t>
          </a:r>
          <a:r>
            <a:rPr lang="de-DE" dirty="0" smtClean="0"/>
            <a:t> in </a:t>
          </a:r>
          <a:r>
            <a:rPr lang="de-DE" dirty="0" err="1" smtClean="0"/>
            <a:t>target</a:t>
          </a:r>
          <a:r>
            <a:rPr lang="de-DE" dirty="0" smtClean="0"/>
            <a:t> </a:t>
          </a:r>
          <a:r>
            <a:rPr lang="de-DE" dirty="0" err="1" smtClean="0"/>
            <a:t>market</a:t>
          </a:r>
          <a:endParaRPr lang="de-DE" dirty="0"/>
        </a:p>
      </dgm:t>
    </dgm:pt>
    <dgm:pt modelId="{5862510B-8DE2-405C-A064-F475473982B5}" type="parTrans" cxnId="{9ADD854C-A898-49AE-8988-F2AB6D6D069E}">
      <dgm:prSet/>
      <dgm:spPr/>
      <dgm:t>
        <a:bodyPr/>
        <a:lstStyle/>
        <a:p>
          <a:endParaRPr lang="de-DE"/>
        </a:p>
      </dgm:t>
    </dgm:pt>
    <dgm:pt modelId="{BE6F0718-C761-4031-8FCF-4EC0E308EAA0}" type="sibTrans" cxnId="{9ADD854C-A898-49AE-8988-F2AB6D6D069E}">
      <dgm:prSet/>
      <dgm:spPr/>
      <dgm:t>
        <a:bodyPr/>
        <a:lstStyle/>
        <a:p>
          <a:endParaRPr lang="de-DE"/>
        </a:p>
      </dgm:t>
    </dgm:pt>
    <dgm:pt modelId="{11858038-7BCB-4746-9968-A379B54C2165}">
      <dgm:prSet phldrT="[Text]"/>
      <dgm:spPr/>
      <dgm:t>
        <a:bodyPr/>
        <a:lstStyle/>
        <a:p>
          <a:r>
            <a:rPr lang="de-DE" dirty="0" smtClean="0"/>
            <a:t>Export </a:t>
          </a:r>
          <a:r>
            <a:rPr lang="de-DE" dirty="0" err="1" smtClean="0"/>
            <a:t>company</a:t>
          </a:r>
          <a:r>
            <a:rPr lang="de-DE" dirty="0" smtClean="0"/>
            <a:t> </a:t>
          </a:r>
          <a:r>
            <a:rPr lang="de-DE" dirty="0" err="1" smtClean="0"/>
            <a:t>works</a:t>
          </a:r>
          <a:r>
            <a:rPr lang="de-DE" dirty="0" smtClean="0"/>
            <a:t> </a:t>
          </a:r>
          <a:r>
            <a:rPr lang="de-DE" dirty="0" err="1" smtClean="0"/>
            <a:t>for</a:t>
          </a:r>
          <a:r>
            <a:rPr lang="de-DE" dirty="0" smtClean="0"/>
            <a:t> </a:t>
          </a:r>
          <a:r>
            <a:rPr lang="de-DE" dirty="0" err="1" smtClean="0"/>
            <a:t>their</a:t>
          </a:r>
          <a:r>
            <a:rPr lang="de-DE" dirty="0" smtClean="0"/>
            <a:t> </a:t>
          </a:r>
          <a:r>
            <a:rPr lang="de-DE" dirty="0" err="1" smtClean="0"/>
            <a:t>own</a:t>
          </a:r>
          <a:r>
            <a:rPr lang="de-DE" dirty="0" smtClean="0"/>
            <a:t> </a:t>
          </a:r>
          <a:r>
            <a:rPr lang="de-DE" dirty="0" err="1" smtClean="0"/>
            <a:t>account</a:t>
          </a:r>
          <a:r>
            <a:rPr lang="de-DE" dirty="0" smtClean="0"/>
            <a:t> </a:t>
          </a:r>
          <a:r>
            <a:rPr lang="de-DE" dirty="0" err="1" smtClean="0"/>
            <a:t>and</a:t>
          </a:r>
          <a:r>
            <a:rPr lang="de-DE" dirty="0" smtClean="0"/>
            <a:t> handle </a:t>
          </a:r>
          <a:r>
            <a:rPr lang="de-DE" dirty="0" err="1" smtClean="0"/>
            <a:t>red</a:t>
          </a:r>
          <a:r>
            <a:rPr lang="de-DE" dirty="0" smtClean="0"/>
            <a:t> </a:t>
          </a:r>
          <a:r>
            <a:rPr lang="de-DE" dirty="0" err="1" smtClean="0"/>
            <a:t>tape</a:t>
          </a:r>
          <a:endParaRPr lang="de-DE" dirty="0"/>
        </a:p>
      </dgm:t>
    </dgm:pt>
    <dgm:pt modelId="{E795B3CD-F53B-43BB-8698-F2006D2CF11A}" type="parTrans" cxnId="{EF529E64-9835-49D6-BB47-C872AD41977C}">
      <dgm:prSet/>
      <dgm:spPr/>
    </dgm:pt>
    <dgm:pt modelId="{10B623DA-DE35-4DA9-A314-FD7C038DC068}" type="sibTrans" cxnId="{EF529E64-9835-49D6-BB47-C872AD41977C}">
      <dgm:prSet/>
      <dgm:spPr/>
    </dgm:pt>
    <dgm:pt modelId="{E51D8368-EA84-4707-AA0C-83A6E37BFA95}">
      <dgm:prSet phldrT="[Text]"/>
      <dgm:spPr/>
      <dgm:t>
        <a:bodyPr/>
        <a:lstStyle/>
        <a:p>
          <a:r>
            <a:rPr lang="de-DE" dirty="0" err="1" smtClean="0"/>
            <a:t>Use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sales</a:t>
          </a:r>
          <a:r>
            <a:rPr lang="de-DE" dirty="0" smtClean="0"/>
            <a:t> </a:t>
          </a:r>
          <a:r>
            <a:rPr lang="de-DE" dirty="0" err="1" smtClean="0"/>
            <a:t>representatives</a:t>
          </a:r>
          <a:endParaRPr lang="de-DE" dirty="0"/>
        </a:p>
      </dgm:t>
    </dgm:pt>
    <dgm:pt modelId="{702C078C-F0D0-4632-AFA8-83AB0880D83E}" type="parTrans" cxnId="{19B4B37E-BE1F-4144-A7B9-598B5F04D5A1}">
      <dgm:prSet/>
      <dgm:spPr/>
    </dgm:pt>
    <dgm:pt modelId="{2F81A4FF-A773-4698-897F-B8459D702B47}" type="sibTrans" cxnId="{19B4B37E-BE1F-4144-A7B9-598B5F04D5A1}">
      <dgm:prSet/>
      <dgm:spPr/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372931F-2192-4426-8F9F-89F5569CCD8E}" type="presOf" srcId="{C1B549CE-A359-48AC-92CA-963E8F0BD3A3}" destId="{B7C792FA-130A-4793-8597-4A89AF3CE191}" srcOrd="0" destOrd="2" presId="urn:microsoft.com/office/officeart/2005/8/layout/vList2"/>
    <dgm:cxn modelId="{BA3F617D-12D7-4710-944F-3777FCAFD9B7}" type="presOf" srcId="{E51D8368-EA84-4707-AA0C-83A6E37BFA95}" destId="{B7C792FA-130A-4793-8597-4A89AF3CE191}" srcOrd="0" destOrd="3" presId="urn:microsoft.com/office/officeart/2005/8/layout/vList2"/>
    <dgm:cxn modelId="{2D1EE7C6-58CD-4936-A37E-AD8FEAA1944D}" type="presOf" srcId="{2D94C27F-C457-4B4E-9D88-4828258915F7}" destId="{B7C792FA-130A-4793-8597-4A89AF3CE191}" srcOrd="0" destOrd="0" presId="urn:microsoft.com/office/officeart/2005/8/layout/vList2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ECB474CB-B2CD-4317-8E80-41A5146DEFEB}" type="presOf" srcId="{CA4EFCD3-FD4F-42E0-8649-302B9172675D}" destId="{85DD0573-E227-44F7-996C-E321F9ABF568}" srcOrd="0" destOrd="0" presId="urn:microsoft.com/office/officeart/2005/8/layout/vList2"/>
    <dgm:cxn modelId="{F82F5C9F-B157-48C8-A722-A7D3802ADFE4}" type="presOf" srcId="{11858038-7BCB-4746-9968-A379B54C2165}" destId="{B7C792FA-130A-4793-8597-4A89AF3CE191}" srcOrd="0" destOrd="1" presId="urn:microsoft.com/office/officeart/2005/8/layout/vList2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EF529E64-9835-49D6-BB47-C872AD41977C}" srcId="{CA4EFCD3-FD4F-42E0-8649-302B9172675D}" destId="{11858038-7BCB-4746-9968-A379B54C2165}" srcOrd="1" destOrd="0" parTransId="{E795B3CD-F53B-43BB-8698-F2006D2CF11A}" sibTransId="{10B623DA-DE35-4DA9-A314-FD7C038DC068}"/>
    <dgm:cxn modelId="{19B4B37E-BE1F-4144-A7B9-598B5F04D5A1}" srcId="{CA4EFCD3-FD4F-42E0-8649-302B9172675D}" destId="{E51D8368-EA84-4707-AA0C-83A6E37BFA95}" srcOrd="3" destOrd="0" parTransId="{702C078C-F0D0-4632-AFA8-83AB0880D83E}" sibTransId="{2F81A4FF-A773-4698-897F-B8459D702B47}"/>
    <dgm:cxn modelId="{F6984522-7F5F-41EC-B7DB-11734A1B32D7}" type="presOf" srcId="{903F9882-59A0-49F8-B43F-00554AFEA90A}" destId="{F3189051-FF15-4B79-A637-24E61D11D4C2}" srcOrd="0" destOrd="0" presId="urn:microsoft.com/office/officeart/2005/8/layout/vList2"/>
    <dgm:cxn modelId="{9ADD854C-A898-49AE-8988-F2AB6D6D069E}" srcId="{CA4EFCD3-FD4F-42E0-8649-302B9172675D}" destId="{C1B549CE-A359-48AC-92CA-963E8F0BD3A3}" srcOrd="2" destOrd="0" parTransId="{5862510B-8DE2-405C-A064-F475473982B5}" sibTransId="{BE6F0718-C761-4031-8FCF-4EC0E308EAA0}"/>
    <dgm:cxn modelId="{D926D492-8EA6-404B-81EA-C91AEC9C7D62}" type="presParOf" srcId="{F3189051-FF15-4B79-A637-24E61D11D4C2}" destId="{85DD0573-E227-44F7-996C-E321F9ABF568}" srcOrd="0" destOrd="0" presId="urn:microsoft.com/office/officeart/2005/8/layout/vList2"/>
    <dgm:cxn modelId="{72AA8D1C-33B2-4BA7-8C16-E1E6550AA453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err="1" smtClean="0"/>
            <a:t>Licencing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err="1" smtClean="0"/>
            <a:t>Opening</a:t>
          </a:r>
          <a:r>
            <a:rPr lang="de-DE" sz="2100" dirty="0" smtClean="0"/>
            <a:t> </a:t>
          </a:r>
          <a:r>
            <a:rPr lang="de-DE" sz="2100" dirty="0" err="1" smtClean="0"/>
            <a:t>up</a:t>
          </a:r>
          <a:r>
            <a:rPr lang="de-DE" sz="2100" dirty="0" smtClean="0"/>
            <a:t> </a:t>
          </a:r>
          <a:r>
            <a:rPr lang="de-DE" sz="2100" dirty="0" err="1" smtClean="0"/>
            <a:t>market</a:t>
          </a:r>
          <a:r>
            <a:rPr lang="de-DE" sz="2100" dirty="0" smtClean="0"/>
            <a:t>, </a:t>
          </a:r>
          <a:r>
            <a:rPr lang="de-DE" sz="2100" dirty="0" err="1" smtClean="0"/>
            <a:t>which</a:t>
          </a:r>
          <a:r>
            <a:rPr lang="de-DE" sz="2100" dirty="0" smtClean="0"/>
            <a:t> </a:t>
          </a:r>
          <a:r>
            <a:rPr lang="de-DE" sz="2100" dirty="0" err="1" smtClean="0"/>
            <a:t>are</a:t>
          </a:r>
          <a:r>
            <a:rPr lang="de-DE" sz="2100" dirty="0" smtClean="0"/>
            <a:t> </a:t>
          </a:r>
          <a:r>
            <a:rPr lang="de-DE" sz="2100" dirty="0" err="1" smtClean="0"/>
            <a:t>difficult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serve</a:t>
          </a:r>
          <a:r>
            <a:rPr lang="de-DE" sz="2100" dirty="0" smtClean="0"/>
            <a:t> </a:t>
          </a:r>
          <a:r>
            <a:rPr lang="de-DE" sz="2100" dirty="0" err="1" smtClean="0"/>
            <a:t>with</a:t>
          </a:r>
          <a:r>
            <a:rPr lang="de-DE" sz="2100" dirty="0" smtClean="0"/>
            <a:t> </a:t>
          </a:r>
          <a:r>
            <a:rPr lang="de-DE" sz="2100" dirty="0" err="1" smtClean="0"/>
            <a:t>exports</a:t>
          </a:r>
          <a:r>
            <a:rPr lang="de-DE" sz="2100" dirty="0" smtClean="0"/>
            <a:t> </a:t>
          </a:r>
          <a:r>
            <a:rPr lang="de-DE" sz="2100" dirty="0" err="1" smtClean="0"/>
            <a:t>because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trade</a:t>
          </a:r>
          <a:r>
            <a:rPr lang="de-DE" sz="2100" dirty="0" smtClean="0"/>
            <a:t> </a:t>
          </a:r>
          <a:r>
            <a:rPr lang="de-DE" sz="2100" dirty="0" err="1" smtClean="0"/>
            <a:t>barriers</a:t>
          </a:r>
          <a:r>
            <a:rPr lang="de-DE" sz="2100" dirty="0" smtClean="0"/>
            <a:t>, prohibitive </a:t>
          </a:r>
          <a:r>
            <a:rPr lang="de-DE" sz="2100" dirty="0" err="1" smtClean="0"/>
            <a:t>transport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, etc.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A8702273-A8BB-49B5-A98E-6EB0E3F239F1}">
      <dgm:prSet phldrT="[Text]"/>
      <dgm:spPr/>
      <dgm:t>
        <a:bodyPr/>
        <a:lstStyle/>
        <a:p>
          <a:r>
            <a:rPr lang="de-DE" sz="2100" dirty="0" err="1" smtClean="0"/>
            <a:t>Licences</a:t>
          </a:r>
          <a:r>
            <a:rPr lang="de-DE" sz="2100" dirty="0" smtClean="0"/>
            <a:t> </a:t>
          </a:r>
          <a:r>
            <a:rPr lang="de-DE" sz="2100" dirty="0" err="1" smtClean="0"/>
            <a:t>giving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</a:t>
          </a:r>
          <a:r>
            <a:rPr lang="de-DE" sz="2100" dirty="0" err="1" smtClean="0"/>
            <a:t>needs</a:t>
          </a:r>
          <a:r>
            <a:rPr lang="de-DE" sz="2100" dirty="0" smtClean="0"/>
            <a:t> Know-how:</a:t>
          </a:r>
          <a:endParaRPr lang="de-DE" sz="2100" dirty="0"/>
        </a:p>
      </dgm:t>
    </dgm:pt>
    <dgm:pt modelId="{8800A910-B640-419B-B3FE-3330463A5AD3}" type="parTrans" cxnId="{6C271780-5018-4C78-953B-FF81CEDEFA8A}">
      <dgm:prSet/>
      <dgm:spPr/>
      <dgm:t>
        <a:bodyPr/>
        <a:lstStyle/>
        <a:p>
          <a:endParaRPr lang="de-DE"/>
        </a:p>
      </dgm:t>
    </dgm:pt>
    <dgm:pt modelId="{55214E51-E23A-4696-AECE-620DE809DD86}" type="sibTrans" cxnId="{6C271780-5018-4C78-953B-FF81CEDEFA8A}">
      <dgm:prSet/>
      <dgm:spPr/>
      <dgm:t>
        <a:bodyPr/>
        <a:lstStyle/>
        <a:p>
          <a:endParaRPr lang="de-DE"/>
        </a:p>
      </dgm:t>
    </dgm:pt>
    <dgm:pt modelId="{3EF81693-A1A3-43C6-B27E-9BC36003427C}">
      <dgm:prSet phldrT="[Text]" custT="1"/>
      <dgm:spPr/>
      <dgm:t>
        <a:bodyPr/>
        <a:lstStyle/>
        <a:p>
          <a:r>
            <a:rPr lang="de-DE" sz="1800" dirty="0" smtClean="0"/>
            <a:t>Patents, Copyrights</a:t>
          </a:r>
          <a:endParaRPr lang="de-DE" sz="1800" dirty="0"/>
        </a:p>
      </dgm:t>
    </dgm:pt>
    <dgm:pt modelId="{EF0561AB-BD6B-4695-80F2-34F6BD6D7963}" type="parTrans" cxnId="{B0430BBF-5F4A-41D8-90F7-14C71FA67BCD}">
      <dgm:prSet/>
      <dgm:spPr/>
      <dgm:t>
        <a:bodyPr/>
        <a:lstStyle/>
        <a:p>
          <a:endParaRPr lang="de-DE"/>
        </a:p>
      </dgm:t>
    </dgm:pt>
    <dgm:pt modelId="{43858D40-77FC-48A4-99C7-5BBE2E3681E5}" type="sibTrans" cxnId="{B0430BBF-5F4A-41D8-90F7-14C71FA67BCD}">
      <dgm:prSet/>
      <dgm:spPr/>
      <dgm:t>
        <a:bodyPr/>
        <a:lstStyle/>
        <a:p>
          <a:endParaRPr lang="de-DE"/>
        </a:p>
      </dgm:t>
    </dgm:pt>
    <dgm:pt modelId="{8F230891-8641-489B-B92A-058A7600361B}">
      <dgm:prSet phldrT="[Text]" custT="1"/>
      <dgm:spPr/>
      <dgm:t>
        <a:bodyPr/>
        <a:lstStyle/>
        <a:p>
          <a:r>
            <a:rPr lang="de-DE" sz="1800" dirty="0" smtClean="0"/>
            <a:t>Technical Know-how </a:t>
          </a:r>
          <a:r>
            <a:rPr lang="de-DE" sz="1800" dirty="0" err="1" smtClean="0"/>
            <a:t>or</a:t>
          </a:r>
          <a:endParaRPr lang="de-DE" sz="1800" dirty="0"/>
        </a:p>
      </dgm:t>
    </dgm:pt>
    <dgm:pt modelId="{512681A9-D4B4-4D21-9199-E81EA42BEFDB}" type="parTrans" cxnId="{471015BA-650A-4560-9E85-6ECC69C06F9C}">
      <dgm:prSet/>
      <dgm:spPr/>
      <dgm:t>
        <a:bodyPr/>
        <a:lstStyle/>
        <a:p>
          <a:endParaRPr lang="de-DE"/>
        </a:p>
      </dgm:t>
    </dgm:pt>
    <dgm:pt modelId="{DD6BF624-8438-4037-824E-1CE091BE0A48}" type="sibTrans" cxnId="{471015BA-650A-4560-9E85-6ECC69C06F9C}">
      <dgm:prSet/>
      <dgm:spPr/>
      <dgm:t>
        <a:bodyPr/>
        <a:lstStyle/>
        <a:p>
          <a:endParaRPr lang="de-DE"/>
        </a:p>
      </dgm:t>
    </dgm:pt>
    <dgm:pt modelId="{ED00D0FE-ADD0-422D-B7AE-95B2880DB739}">
      <dgm:prSet phldrT="[Text]" custT="1"/>
      <dgm:spPr/>
      <dgm:t>
        <a:bodyPr/>
        <a:lstStyle/>
        <a:p>
          <a:r>
            <a:rPr lang="de-DE" sz="1800" dirty="0" smtClean="0"/>
            <a:t>Marketing </a:t>
          </a:r>
          <a:r>
            <a:rPr lang="de-DE" sz="1800" dirty="0" err="1" smtClean="0"/>
            <a:t>and</a:t>
          </a:r>
          <a:r>
            <a:rPr lang="de-DE" sz="1800" dirty="0" smtClean="0"/>
            <a:t> Management Know-how</a:t>
          </a:r>
          <a:endParaRPr lang="de-DE" sz="1800" dirty="0"/>
        </a:p>
      </dgm:t>
    </dgm:pt>
    <dgm:pt modelId="{152C61D3-985C-4D14-8A8F-407C444A5C40}" type="parTrans" cxnId="{C5FBCAB0-5384-43CD-8B42-EE2B684E41F0}">
      <dgm:prSet/>
      <dgm:spPr/>
      <dgm:t>
        <a:bodyPr/>
        <a:lstStyle/>
        <a:p>
          <a:endParaRPr lang="de-DE"/>
        </a:p>
      </dgm:t>
    </dgm:pt>
    <dgm:pt modelId="{0B4DE38B-6F03-4E4E-B746-7CC66447B4C0}" type="sibTrans" cxnId="{C5FBCAB0-5384-43CD-8B42-EE2B684E41F0}">
      <dgm:prSet/>
      <dgm:spPr/>
      <dgm:t>
        <a:bodyPr/>
        <a:lstStyle/>
        <a:p>
          <a:endParaRPr lang="de-DE"/>
        </a:p>
      </dgm:t>
    </dgm:pt>
    <dgm:pt modelId="{4EAC8E77-BA16-46F9-9DC6-C4A9260844F1}">
      <dgm:prSet phldrT="[Text]"/>
      <dgm:spPr/>
      <dgm:t>
        <a:bodyPr/>
        <a:lstStyle/>
        <a:p>
          <a:r>
            <a:rPr lang="de-DE" sz="2100" dirty="0" err="1" smtClean="0"/>
            <a:t>Production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distribution</a:t>
          </a:r>
          <a:r>
            <a:rPr lang="de-DE" sz="2100" dirty="0" smtClean="0"/>
            <a:t> </a:t>
          </a:r>
          <a:r>
            <a:rPr lang="de-DE" sz="2100" dirty="0" err="1" smtClean="0"/>
            <a:t>done</a:t>
          </a:r>
          <a:r>
            <a:rPr lang="de-DE" sz="2100" dirty="0" smtClean="0"/>
            <a:t> </a:t>
          </a:r>
          <a:r>
            <a:rPr lang="de-DE" sz="2100" dirty="0" err="1" smtClean="0"/>
            <a:t>by</a:t>
          </a:r>
          <a:r>
            <a:rPr lang="de-DE" sz="2100" dirty="0" smtClean="0"/>
            <a:t> </a:t>
          </a:r>
          <a:r>
            <a:rPr lang="de-DE" sz="2100" dirty="0" err="1" smtClean="0"/>
            <a:t>licencees</a:t>
          </a:r>
          <a:r>
            <a:rPr lang="de-DE" sz="2100" dirty="0" smtClean="0"/>
            <a:t> </a:t>
          </a:r>
          <a:endParaRPr lang="de-DE" sz="2100" dirty="0"/>
        </a:p>
      </dgm:t>
    </dgm:pt>
    <dgm:pt modelId="{6657090F-656C-42B0-879C-2160903FC718}" type="parTrans" cxnId="{651BF9C0-82BE-4A22-9BE3-8C797E7197DF}">
      <dgm:prSet/>
      <dgm:spPr/>
      <dgm:t>
        <a:bodyPr/>
        <a:lstStyle/>
        <a:p>
          <a:endParaRPr lang="de-DE"/>
        </a:p>
      </dgm:t>
    </dgm:pt>
    <dgm:pt modelId="{4CC8D309-023A-4DAE-95DE-1DD6B559628C}" type="sibTrans" cxnId="{651BF9C0-82BE-4A22-9BE3-8C797E7197DF}">
      <dgm:prSet/>
      <dgm:spPr/>
      <dgm:t>
        <a:bodyPr/>
        <a:lstStyle/>
        <a:p>
          <a:endParaRPr lang="de-DE"/>
        </a:p>
      </dgm:t>
    </dgm:pt>
    <dgm:pt modelId="{5952A97B-2B26-4931-B430-511B77BC13FA}">
      <dgm:prSet phldrT="[Text]"/>
      <dgm:spPr/>
      <dgm:t>
        <a:bodyPr/>
        <a:lstStyle/>
        <a:p>
          <a:r>
            <a:rPr lang="de-DE" sz="2100" dirty="0" err="1" smtClean="0"/>
            <a:t>Licence</a:t>
          </a:r>
          <a:r>
            <a:rPr lang="de-DE" sz="2100" dirty="0" smtClean="0"/>
            <a:t> </a:t>
          </a:r>
          <a:r>
            <a:rPr lang="de-DE" sz="2100" dirty="0" err="1" smtClean="0"/>
            <a:t>giving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</a:t>
          </a:r>
          <a:r>
            <a:rPr lang="de-DE" sz="2100" dirty="0" err="1" smtClean="0"/>
            <a:t>is</a:t>
          </a:r>
          <a:r>
            <a:rPr lang="de-DE" sz="2100" dirty="0" smtClean="0"/>
            <a:t> </a:t>
          </a:r>
          <a:r>
            <a:rPr lang="de-DE" sz="2100" dirty="0" err="1" smtClean="0"/>
            <a:t>paid</a:t>
          </a:r>
          <a:r>
            <a:rPr lang="de-DE" sz="2100" dirty="0" smtClean="0"/>
            <a:t> a lump-</a:t>
          </a:r>
          <a:r>
            <a:rPr lang="de-DE" sz="2100" dirty="0" err="1" smtClean="0"/>
            <a:t>sum</a:t>
          </a:r>
          <a:r>
            <a:rPr lang="de-DE" sz="2100" dirty="0" smtClean="0"/>
            <a:t> </a:t>
          </a:r>
          <a:r>
            <a:rPr lang="de-DE" sz="2100" dirty="0" err="1" smtClean="0"/>
            <a:t>fee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/</a:t>
          </a:r>
          <a:r>
            <a:rPr lang="de-DE" sz="2100" dirty="0" err="1" smtClean="0"/>
            <a:t>or</a:t>
          </a:r>
          <a:r>
            <a:rPr lang="de-DE" sz="2100" dirty="0" smtClean="0"/>
            <a:t> </a:t>
          </a:r>
          <a:r>
            <a:rPr lang="de-DE" sz="2100" dirty="0" err="1" smtClean="0"/>
            <a:t>monthly</a:t>
          </a:r>
          <a:r>
            <a:rPr lang="de-DE" sz="2100" dirty="0" smtClean="0"/>
            <a:t>/</a:t>
          </a:r>
          <a:r>
            <a:rPr lang="de-DE" sz="2100" dirty="0" err="1" smtClean="0"/>
            <a:t>annual</a:t>
          </a:r>
          <a:r>
            <a:rPr lang="de-DE" sz="2100" dirty="0" smtClean="0"/>
            <a:t> </a:t>
          </a:r>
          <a:r>
            <a:rPr lang="de-DE" sz="2100" dirty="0" err="1" smtClean="0"/>
            <a:t>fee</a:t>
          </a:r>
          <a:endParaRPr lang="de-DE" sz="2100" dirty="0"/>
        </a:p>
      </dgm:t>
    </dgm:pt>
    <dgm:pt modelId="{D4BBC6E0-5C26-4BA1-B395-B5E9A62AC37D}" type="parTrans" cxnId="{677BF6AE-427F-49DB-92F0-6A7DBA5A168F}">
      <dgm:prSet/>
      <dgm:spPr/>
      <dgm:t>
        <a:bodyPr/>
        <a:lstStyle/>
        <a:p>
          <a:endParaRPr lang="de-DE"/>
        </a:p>
      </dgm:t>
    </dgm:pt>
    <dgm:pt modelId="{31F10977-0514-495B-88C2-E5525683041F}" type="sibTrans" cxnId="{677BF6AE-427F-49DB-92F0-6A7DBA5A168F}">
      <dgm:prSet/>
      <dgm:spPr/>
      <dgm:t>
        <a:bodyPr/>
        <a:lstStyle/>
        <a:p>
          <a:endParaRPr lang="de-DE"/>
        </a:p>
      </dgm:t>
    </dgm:pt>
    <dgm:pt modelId="{A87BCCDA-1BC6-4307-97CF-152BD3014AFD}">
      <dgm:prSet phldrT="[Text]"/>
      <dgm:spPr/>
      <dgm:t>
        <a:bodyPr/>
        <a:lstStyle/>
        <a:p>
          <a:r>
            <a:rPr lang="de-DE" sz="2100" dirty="0" err="1" smtClean="0"/>
            <a:t>Example</a:t>
          </a:r>
          <a:r>
            <a:rPr lang="de-DE" sz="2100" dirty="0" smtClean="0"/>
            <a:t>: Coca-Cola</a:t>
          </a:r>
          <a:endParaRPr lang="de-DE" sz="2100" dirty="0"/>
        </a:p>
      </dgm:t>
    </dgm:pt>
    <dgm:pt modelId="{5C1337E7-1012-4F49-A019-25B1E9611862}" type="parTrans" cxnId="{2D651749-9435-42A1-98B4-79A578E980D3}">
      <dgm:prSet/>
      <dgm:spPr/>
    </dgm:pt>
    <dgm:pt modelId="{3CBE493A-9F64-4B5F-9E49-F507F2203D10}" type="sibTrans" cxnId="{2D651749-9435-42A1-98B4-79A578E980D3}">
      <dgm:prSet/>
      <dgm:spPr/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8530D54-3510-4259-81C0-1E2C930D8CF5}" type="presOf" srcId="{3EF81693-A1A3-43C6-B27E-9BC36003427C}" destId="{B7C792FA-130A-4793-8597-4A89AF3CE191}" srcOrd="0" destOrd="2" presId="urn:microsoft.com/office/officeart/2005/8/layout/vList2"/>
    <dgm:cxn modelId="{C54B8C1C-6601-4EC0-AF78-B52733BBBE74}" type="presOf" srcId="{CA4EFCD3-FD4F-42E0-8649-302B9172675D}" destId="{85DD0573-E227-44F7-996C-E321F9ABF568}" srcOrd="0" destOrd="0" presId="urn:microsoft.com/office/officeart/2005/8/layout/vList2"/>
    <dgm:cxn modelId="{F98B4569-1110-45F6-9614-71C5EFFFFF51}" type="presOf" srcId="{903F9882-59A0-49F8-B43F-00554AFEA90A}" destId="{F3189051-FF15-4B79-A637-24E61D11D4C2}" srcOrd="0" destOrd="0" presId="urn:microsoft.com/office/officeart/2005/8/layout/vList2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471015BA-650A-4560-9E85-6ECC69C06F9C}" srcId="{A8702273-A8BB-49B5-A98E-6EB0E3F239F1}" destId="{8F230891-8641-489B-B92A-058A7600361B}" srcOrd="1" destOrd="0" parTransId="{512681A9-D4B4-4D21-9199-E81EA42BEFDB}" sibTransId="{DD6BF624-8438-4037-824E-1CE091BE0A48}"/>
    <dgm:cxn modelId="{C5FBCAB0-5384-43CD-8B42-EE2B684E41F0}" srcId="{A8702273-A8BB-49B5-A98E-6EB0E3F239F1}" destId="{ED00D0FE-ADD0-422D-B7AE-95B2880DB739}" srcOrd="2" destOrd="0" parTransId="{152C61D3-985C-4D14-8A8F-407C444A5C40}" sibTransId="{0B4DE38B-6F03-4E4E-B746-7CC66447B4C0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2D651749-9435-42A1-98B4-79A578E980D3}" srcId="{CA4EFCD3-FD4F-42E0-8649-302B9172675D}" destId="{A87BCCDA-1BC6-4307-97CF-152BD3014AFD}" srcOrd="4" destOrd="0" parTransId="{5C1337E7-1012-4F49-A019-25B1E9611862}" sibTransId="{3CBE493A-9F64-4B5F-9E49-F507F2203D10}"/>
    <dgm:cxn modelId="{B0430BBF-5F4A-41D8-90F7-14C71FA67BCD}" srcId="{A8702273-A8BB-49B5-A98E-6EB0E3F239F1}" destId="{3EF81693-A1A3-43C6-B27E-9BC36003427C}" srcOrd="0" destOrd="0" parTransId="{EF0561AB-BD6B-4695-80F2-34F6BD6D7963}" sibTransId="{43858D40-77FC-48A4-99C7-5BBE2E3681E5}"/>
    <dgm:cxn modelId="{6C271780-5018-4C78-953B-FF81CEDEFA8A}" srcId="{CA4EFCD3-FD4F-42E0-8649-302B9172675D}" destId="{A8702273-A8BB-49B5-A98E-6EB0E3F239F1}" srcOrd="1" destOrd="0" parTransId="{8800A910-B640-419B-B3FE-3330463A5AD3}" sibTransId="{55214E51-E23A-4696-AECE-620DE809DD86}"/>
    <dgm:cxn modelId="{0BD1F9AB-C0CE-4348-807F-4FE0CD20A905}" type="presOf" srcId="{A87BCCDA-1BC6-4307-97CF-152BD3014AFD}" destId="{B7C792FA-130A-4793-8597-4A89AF3CE191}" srcOrd="0" destOrd="7" presId="urn:microsoft.com/office/officeart/2005/8/layout/vList2"/>
    <dgm:cxn modelId="{677BF6AE-427F-49DB-92F0-6A7DBA5A168F}" srcId="{CA4EFCD3-FD4F-42E0-8649-302B9172675D}" destId="{5952A97B-2B26-4931-B430-511B77BC13FA}" srcOrd="3" destOrd="0" parTransId="{D4BBC6E0-5C26-4BA1-B395-B5E9A62AC37D}" sibTransId="{31F10977-0514-495B-88C2-E5525683041F}"/>
    <dgm:cxn modelId="{30408B34-35A8-4717-9EA6-A002EBED5B7C}" type="presOf" srcId="{A8702273-A8BB-49B5-A98E-6EB0E3F239F1}" destId="{B7C792FA-130A-4793-8597-4A89AF3CE191}" srcOrd="0" destOrd="1" presId="urn:microsoft.com/office/officeart/2005/8/layout/vList2"/>
    <dgm:cxn modelId="{5F077BDA-6B9F-4E74-8AB6-001B382B02CD}" type="presOf" srcId="{8F230891-8641-489B-B92A-058A7600361B}" destId="{B7C792FA-130A-4793-8597-4A89AF3CE191}" srcOrd="0" destOrd="3" presId="urn:microsoft.com/office/officeart/2005/8/layout/vList2"/>
    <dgm:cxn modelId="{A4E758C1-BDE2-4027-A0D4-BD26019E9E54}" type="presOf" srcId="{4EAC8E77-BA16-46F9-9DC6-C4A9260844F1}" destId="{B7C792FA-130A-4793-8597-4A89AF3CE191}" srcOrd="0" destOrd="5" presId="urn:microsoft.com/office/officeart/2005/8/layout/vList2"/>
    <dgm:cxn modelId="{67B8A873-4BE2-4660-A7CB-5ABD9FE7469E}" type="presOf" srcId="{2D94C27F-C457-4B4E-9D88-4828258915F7}" destId="{B7C792FA-130A-4793-8597-4A89AF3CE191}" srcOrd="0" destOrd="0" presId="urn:microsoft.com/office/officeart/2005/8/layout/vList2"/>
    <dgm:cxn modelId="{AC88F6DD-0D9C-4DF3-B997-CF2F0E112E0A}" type="presOf" srcId="{5952A97B-2B26-4931-B430-511B77BC13FA}" destId="{B7C792FA-130A-4793-8597-4A89AF3CE191}" srcOrd="0" destOrd="6" presId="urn:microsoft.com/office/officeart/2005/8/layout/vList2"/>
    <dgm:cxn modelId="{01D4CADA-6184-4AF4-8FE1-D6F634173C9B}" type="presOf" srcId="{ED00D0FE-ADD0-422D-B7AE-95B2880DB739}" destId="{B7C792FA-130A-4793-8597-4A89AF3CE191}" srcOrd="0" destOrd="4" presId="urn:microsoft.com/office/officeart/2005/8/layout/vList2"/>
    <dgm:cxn modelId="{651BF9C0-82BE-4A22-9BE3-8C797E7197DF}" srcId="{CA4EFCD3-FD4F-42E0-8649-302B9172675D}" destId="{4EAC8E77-BA16-46F9-9DC6-C4A9260844F1}" srcOrd="2" destOrd="0" parTransId="{6657090F-656C-42B0-879C-2160903FC718}" sibTransId="{4CC8D309-023A-4DAE-95DE-1DD6B559628C}"/>
    <dgm:cxn modelId="{0CF41455-F77E-4EE3-8884-9E77AD364236}" type="presParOf" srcId="{F3189051-FF15-4B79-A637-24E61D11D4C2}" destId="{85DD0573-E227-44F7-996C-E321F9ABF568}" srcOrd="0" destOrd="0" presId="urn:microsoft.com/office/officeart/2005/8/layout/vList2"/>
    <dgm:cxn modelId="{AC6701D7-FB15-453B-BD07-4D314A5EBEFA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Franchising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err="1" smtClean="0"/>
            <a:t>Complete</a:t>
          </a:r>
          <a:r>
            <a:rPr lang="de-DE" sz="2100" dirty="0" smtClean="0"/>
            <a:t> </a:t>
          </a:r>
          <a:r>
            <a:rPr lang="de-DE" sz="2100" dirty="0" err="1" smtClean="0"/>
            <a:t>business</a:t>
          </a:r>
          <a:r>
            <a:rPr lang="de-DE" sz="2100" dirty="0" smtClean="0"/>
            <a:t> </a:t>
          </a:r>
          <a:r>
            <a:rPr lang="de-DE" sz="2100" dirty="0" err="1" smtClean="0"/>
            <a:t>concept</a:t>
          </a:r>
          <a:r>
            <a:rPr lang="de-DE" sz="2100" dirty="0" smtClean="0"/>
            <a:t> </a:t>
          </a:r>
          <a:r>
            <a:rPr lang="de-DE" sz="2100" dirty="0" err="1" smtClean="0"/>
            <a:t>is</a:t>
          </a:r>
          <a:r>
            <a:rPr lang="de-DE" sz="2100" dirty="0" smtClean="0"/>
            <a:t> </a:t>
          </a:r>
          <a:r>
            <a:rPr lang="de-DE" sz="2100" dirty="0" err="1" smtClean="0"/>
            <a:t>given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franchisee</a:t>
          </a:r>
          <a:r>
            <a:rPr lang="de-DE" sz="2100" dirty="0" smtClean="0"/>
            <a:t> 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29C29AF0-20A3-48F3-B1F3-24852B2409BE}">
      <dgm:prSet phldrT="[Text]"/>
      <dgm:spPr/>
      <dgm:t>
        <a:bodyPr/>
        <a:lstStyle/>
        <a:p>
          <a:r>
            <a:rPr lang="de-DE" sz="2100" dirty="0" err="1" smtClean="0"/>
            <a:t>Difference</a:t>
          </a:r>
          <a:r>
            <a:rPr lang="de-DE" sz="2100" dirty="0" smtClean="0"/>
            <a:t> </a:t>
          </a:r>
          <a:r>
            <a:rPr lang="de-DE" sz="2100" dirty="0" err="1" smtClean="0"/>
            <a:t>between</a:t>
          </a:r>
          <a:r>
            <a:rPr lang="de-DE" sz="2100" dirty="0" smtClean="0"/>
            <a:t> </a:t>
          </a:r>
          <a:r>
            <a:rPr lang="de-DE" sz="2100" dirty="0" err="1" smtClean="0"/>
            <a:t>Licence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Franchise: </a:t>
          </a:r>
          <a:endParaRPr lang="de-DE" sz="2100" dirty="0"/>
        </a:p>
      </dgm:t>
    </dgm:pt>
    <dgm:pt modelId="{F764BB07-72D4-4C52-B503-DCBF751EE96F}" type="parTrans" cxnId="{BBC246EC-F123-4607-B8AE-4AFDD35E5822}">
      <dgm:prSet/>
      <dgm:spPr/>
      <dgm:t>
        <a:bodyPr/>
        <a:lstStyle/>
        <a:p>
          <a:endParaRPr lang="de-DE"/>
        </a:p>
      </dgm:t>
    </dgm:pt>
    <dgm:pt modelId="{08CA0589-6376-4492-8214-635C3608E54E}" type="sibTrans" cxnId="{BBC246EC-F123-4607-B8AE-4AFDD35E5822}">
      <dgm:prSet/>
      <dgm:spPr/>
      <dgm:t>
        <a:bodyPr/>
        <a:lstStyle/>
        <a:p>
          <a:endParaRPr lang="de-DE"/>
        </a:p>
      </dgm:t>
    </dgm:pt>
    <dgm:pt modelId="{9FDC06ED-AEDA-4BB1-A391-DBEC692A8C6D}">
      <dgm:prSet phldrT="[Text]"/>
      <dgm:spPr/>
      <dgm:t>
        <a:bodyPr/>
        <a:lstStyle/>
        <a:p>
          <a:r>
            <a:rPr lang="de-DE" sz="2100" dirty="0" smtClean="0"/>
            <a:t>Brand, CI, Marketing- und Management-Know-how </a:t>
          </a:r>
          <a:r>
            <a:rPr lang="de-DE" sz="2100" dirty="0" err="1" smtClean="0"/>
            <a:t>is</a:t>
          </a:r>
          <a:r>
            <a:rPr lang="de-DE" sz="2100" dirty="0" smtClean="0"/>
            <a:t> </a:t>
          </a:r>
          <a:r>
            <a:rPr lang="de-DE" sz="2100" dirty="0" err="1" smtClean="0"/>
            <a:t>franchised</a:t>
          </a:r>
          <a:r>
            <a:rPr lang="de-DE" sz="2100" dirty="0" smtClean="0"/>
            <a:t> </a:t>
          </a:r>
          <a:endParaRPr lang="de-DE" sz="2100" dirty="0"/>
        </a:p>
      </dgm:t>
    </dgm:pt>
    <dgm:pt modelId="{7973FABC-AA9F-4E52-84B8-5AE86DBA12E2}" type="parTrans" cxnId="{CE7CF5C5-4EBF-4543-8BE0-5C37DA0D818F}">
      <dgm:prSet/>
      <dgm:spPr/>
      <dgm:t>
        <a:bodyPr/>
        <a:lstStyle/>
        <a:p>
          <a:endParaRPr lang="de-DE"/>
        </a:p>
      </dgm:t>
    </dgm:pt>
    <dgm:pt modelId="{AACA79F8-BB4F-46E2-B806-A4CDC8610E16}" type="sibTrans" cxnId="{CE7CF5C5-4EBF-4543-8BE0-5C37DA0D818F}">
      <dgm:prSet/>
      <dgm:spPr/>
      <dgm:t>
        <a:bodyPr/>
        <a:lstStyle/>
        <a:p>
          <a:endParaRPr lang="de-DE"/>
        </a:p>
      </dgm:t>
    </dgm:pt>
    <dgm:pt modelId="{B7A2FC0A-F0C9-4F8C-B7B2-F7ADF1BA5DFF}">
      <dgm:prSet phldrT="[Text]"/>
      <dgm:spPr/>
      <dgm:t>
        <a:bodyPr/>
        <a:lstStyle/>
        <a:p>
          <a:r>
            <a:rPr lang="de-DE" sz="2100" dirty="0" err="1" smtClean="0"/>
            <a:t>Stronger</a:t>
          </a:r>
          <a:r>
            <a:rPr lang="de-DE" sz="2100" dirty="0" smtClean="0"/>
            <a:t> </a:t>
          </a:r>
          <a:r>
            <a:rPr lang="de-DE" sz="2100" dirty="0" err="1" smtClean="0"/>
            <a:t>influence</a:t>
          </a:r>
          <a:r>
            <a:rPr lang="de-DE" sz="2100" dirty="0" smtClean="0"/>
            <a:t> </a:t>
          </a:r>
          <a:r>
            <a:rPr lang="de-DE" sz="2100" dirty="0" err="1" smtClean="0"/>
            <a:t>by</a:t>
          </a:r>
          <a:r>
            <a:rPr lang="de-DE" sz="2100" dirty="0" smtClean="0"/>
            <a:t> </a:t>
          </a:r>
          <a:r>
            <a:rPr lang="de-DE" sz="2100" dirty="0" err="1" smtClean="0"/>
            <a:t>licence</a:t>
          </a:r>
          <a:r>
            <a:rPr lang="de-DE" sz="2100" dirty="0" smtClean="0"/>
            <a:t> </a:t>
          </a:r>
          <a:r>
            <a:rPr lang="de-DE" sz="2100" dirty="0" err="1" smtClean="0"/>
            <a:t>giving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endParaRPr lang="de-DE" sz="2100" dirty="0"/>
        </a:p>
      </dgm:t>
    </dgm:pt>
    <dgm:pt modelId="{51CD815B-0EFF-405F-BDD7-20C4D74DBEBC}" type="parTrans" cxnId="{66CEE3AE-78D7-460F-BD91-ED09720A1A45}">
      <dgm:prSet/>
      <dgm:spPr/>
      <dgm:t>
        <a:bodyPr/>
        <a:lstStyle/>
        <a:p>
          <a:endParaRPr lang="de-DE"/>
        </a:p>
      </dgm:t>
    </dgm:pt>
    <dgm:pt modelId="{F489F186-BA22-41ED-8BB4-E9AE6253B3F6}" type="sibTrans" cxnId="{66CEE3AE-78D7-460F-BD91-ED09720A1A45}">
      <dgm:prSet/>
      <dgm:spPr/>
      <dgm:t>
        <a:bodyPr/>
        <a:lstStyle/>
        <a:p>
          <a:endParaRPr lang="de-DE"/>
        </a:p>
      </dgm:t>
    </dgm:pt>
    <dgm:pt modelId="{9CEC10A0-5D48-455D-9FBF-979643DEEF82}">
      <dgm:prSet phldrT="[Text]"/>
      <dgm:spPr/>
      <dgm:t>
        <a:bodyPr/>
        <a:lstStyle/>
        <a:p>
          <a:r>
            <a:rPr lang="de-DE" sz="2100" dirty="0" err="1" smtClean="0"/>
            <a:t>Used</a:t>
          </a:r>
          <a:r>
            <a:rPr lang="de-DE" sz="2100" dirty="0" smtClean="0"/>
            <a:t> </a:t>
          </a:r>
          <a:r>
            <a:rPr lang="de-DE" sz="2100" dirty="0" err="1" smtClean="0"/>
            <a:t>especially</a:t>
          </a:r>
          <a:r>
            <a:rPr lang="de-DE" sz="2100" dirty="0" smtClean="0"/>
            <a:t> </a:t>
          </a:r>
          <a:r>
            <a:rPr lang="de-DE" sz="2100" dirty="0" err="1" smtClean="0"/>
            <a:t>for</a:t>
          </a:r>
          <a:r>
            <a:rPr lang="de-DE" sz="2100" dirty="0" smtClean="0"/>
            <a:t> easy-</a:t>
          </a:r>
          <a:r>
            <a:rPr lang="de-DE" sz="2100" dirty="0" err="1" smtClean="0"/>
            <a:t>to</a:t>
          </a:r>
          <a:r>
            <a:rPr lang="de-DE" sz="2100" dirty="0" smtClean="0"/>
            <a:t>-understand </a:t>
          </a:r>
          <a:r>
            <a:rPr lang="de-DE" sz="2100" dirty="0" err="1" smtClean="0"/>
            <a:t>products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services</a:t>
          </a:r>
          <a:r>
            <a:rPr lang="de-DE" sz="2100" dirty="0" smtClean="0"/>
            <a:t> </a:t>
          </a:r>
          <a:endParaRPr lang="de-DE" sz="2100" dirty="0"/>
        </a:p>
      </dgm:t>
    </dgm:pt>
    <dgm:pt modelId="{DF04D6A3-64FF-4586-A936-DC885FA59DD1}" type="parTrans" cxnId="{E23D990A-8FD8-4D88-B942-A87B80EEBCC3}">
      <dgm:prSet/>
      <dgm:spPr/>
      <dgm:t>
        <a:bodyPr/>
        <a:lstStyle/>
        <a:p>
          <a:endParaRPr lang="de-DE"/>
        </a:p>
      </dgm:t>
    </dgm:pt>
    <dgm:pt modelId="{79A6AE96-F91F-4BFC-A680-9604985171A4}" type="sibTrans" cxnId="{E23D990A-8FD8-4D88-B942-A87B80EEBCC3}">
      <dgm:prSet/>
      <dgm:spPr/>
      <dgm:t>
        <a:bodyPr/>
        <a:lstStyle/>
        <a:p>
          <a:endParaRPr lang="de-DE"/>
        </a:p>
      </dgm:t>
    </dgm:pt>
    <dgm:pt modelId="{5929C4A4-879B-4D49-AC5C-B2D71F56F5B6}">
      <dgm:prSet phldrT="[Text]"/>
      <dgm:spPr/>
      <dgm:t>
        <a:bodyPr/>
        <a:lstStyle/>
        <a:p>
          <a:r>
            <a:rPr lang="de-DE" sz="2100" dirty="0" err="1" smtClean="0"/>
            <a:t>Example</a:t>
          </a:r>
          <a:r>
            <a:rPr lang="de-DE" sz="2100" dirty="0" smtClean="0"/>
            <a:t>: Benetton</a:t>
          </a:r>
          <a:endParaRPr lang="de-DE" sz="2100" dirty="0"/>
        </a:p>
      </dgm:t>
    </dgm:pt>
    <dgm:pt modelId="{AB7CFE24-2227-4003-8356-C752AE805688}" type="parTrans" cxnId="{4080E558-B39F-473B-BE61-3E9AA3E42787}">
      <dgm:prSet/>
      <dgm:spPr/>
      <dgm:t>
        <a:bodyPr/>
        <a:lstStyle/>
        <a:p>
          <a:endParaRPr lang="de-DE"/>
        </a:p>
      </dgm:t>
    </dgm:pt>
    <dgm:pt modelId="{802DC0E1-8B34-4FD6-9A7C-D313515DF5B8}" type="sibTrans" cxnId="{4080E558-B39F-473B-BE61-3E9AA3E42787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0879059-BBF5-4ACA-AE6D-76580D0055B7}" type="presOf" srcId="{9CEC10A0-5D48-455D-9FBF-979643DEEF82}" destId="{B7C792FA-130A-4793-8597-4A89AF3CE191}" srcOrd="0" destOrd="4" presId="urn:microsoft.com/office/officeart/2005/8/layout/vList2"/>
    <dgm:cxn modelId="{C4BB3885-A66D-4390-B041-1ED0208F84EF}" type="presOf" srcId="{B7A2FC0A-F0C9-4F8C-B7B2-F7ADF1BA5DFF}" destId="{B7C792FA-130A-4793-8597-4A89AF3CE191}" srcOrd="0" destOrd="3" presId="urn:microsoft.com/office/officeart/2005/8/layout/vList2"/>
    <dgm:cxn modelId="{7009DCC7-AF5E-4B1B-AB60-8CB007AA7729}" type="presOf" srcId="{CA4EFCD3-FD4F-42E0-8649-302B9172675D}" destId="{85DD0573-E227-44F7-996C-E321F9ABF568}" srcOrd="0" destOrd="0" presId="urn:microsoft.com/office/officeart/2005/8/layout/vList2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BB7C33E1-03DC-4B8C-A939-CD9EB20C1457}" type="presOf" srcId="{9FDC06ED-AEDA-4BB1-A391-DBEC692A8C6D}" destId="{B7C792FA-130A-4793-8597-4A89AF3CE191}" srcOrd="0" destOrd="2" presId="urn:microsoft.com/office/officeart/2005/8/layout/vList2"/>
    <dgm:cxn modelId="{66CEE3AE-78D7-460F-BD91-ED09720A1A45}" srcId="{29C29AF0-20A3-48F3-B1F3-24852B2409BE}" destId="{B7A2FC0A-F0C9-4F8C-B7B2-F7ADF1BA5DFF}" srcOrd="1" destOrd="0" parTransId="{51CD815B-0EFF-405F-BDD7-20C4D74DBEBC}" sibTransId="{F489F186-BA22-41ED-8BB4-E9AE6253B3F6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E23D990A-8FD8-4D88-B942-A87B80EEBCC3}" srcId="{CA4EFCD3-FD4F-42E0-8649-302B9172675D}" destId="{9CEC10A0-5D48-455D-9FBF-979643DEEF82}" srcOrd="2" destOrd="0" parTransId="{DF04D6A3-64FF-4586-A936-DC885FA59DD1}" sibTransId="{79A6AE96-F91F-4BFC-A680-9604985171A4}"/>
    <dgm:cxn modelId="{41AC6FC5-FDD9-44F3-AB5A-EACC6120F10F}" type="presOf" srcId="{2D94C27F-C457-4B4E-9D88-4828258915F7}" destId="{B7C792FA-130A-4793-8597-4A89AF3CE191}" srcOrd="0" destOrd="0" presId="urn:microsoft.com/office/officeart/2005/8/layout/vList2"/>
    <dgm:cxn modelId="{84E908DB-1D68-4E5C-B83E-77C907A7505B}" type="presOf" srcId="{5929C4A4-879B-4D49-AC5C-B2D71F56F5B6}" destId="{B7C792FA-130A-4793-8597-4A89AF3CE191}" srcOrd="0" destOrd="5" presId="urn:microsoft.com/office/officeart/2005/8/layout/vList2"/>
    <dgm:cxn modelId="{1DD2FA2C-C66F-40B6-A4E6-2FBCC3D28681}" type="presOf" srcId="{903F9882-59A0-49F8-B43F-00554AFEA90A}" destId="{F3189051-FF15-4B79-A637-24E61D11D4C2}" srcOrd="0" destOrd="0" presId="urn:microsoft.com/office/officeart/2005/8/layout/vList2"/>
    <dgm:cxn modelId="{4EB6EE5B-7AA3-465A-B82F-1D017FFDAFF4}" type="presOf" srcId="{29C29AF0-20A3-48F3-B1F3-24852B2409BE}" destId="{B7C792FA-130A-4793-8597-4A89AF3CE191}" srcOrd="0" destOrd="1" presId="urn:microsoft.com/office/officeart/2005/8/layout/vList2"/>
    <dgm:cxn modelId="{BBC246EC-F123-4607-B8AE-4AFDD35E5822}" srcId="{CA4EFCD3-FD4F-42E0-8649-302B9172675D}" destId="{29C29AF0-20A3-48F3-B1F3-24852B2409BE}" srcOrd="1" destOrd="0" parTransId="{F764BB07-72D4-4C52-B503-DCBF751EE96F}" sibTransId="{08CA0589-6376-4492-8214-635C3608E54E}"/>
    <dgm:cxn modelId="{CE7CF5C5-4EBF-4543-8BE0-5C37DA0D818F}" srcId="{29C29AF0-20A3-48F3-B1F3-24852B2409BE}" destId="{9FDC06ED-AEDA-4BB1-A391-DBEC692A8C6D}" srcOrd="0" destOrd="0" parTransId="{7973FABC-AA9F-4E52-84B8-5AE86DBA12E2}" sibTransId="{AACA79F8-BB4F-46E2-B806-A4CDC8610E16}"/>
    <dgm:cxn modelId="{4080E558-B39F-473B-BE61-3E9AA3E42787}" srcId="{CA4EFCD3-FD4F-42E0-8649-302B9172675D}" destId="{5929C4A4-879B-4D49-AC5C-B2D71F56F5B6}" srcOrd="3" destOrd="0" parTransId="{AB7CFE24-2227-4003-8356-C752AE805688}" sibTransId="{802DC0E1-8B34-4FD6-9A7C-D313515DF5B8}"/>
    <dgm:cxn modelId="{027BC6E2-55BE-4A34-A7C9-8C86F175120A}" type="presParOf" srcId="{F3189051-FF15-4B79-A637-24E61D11D4C2}" destId="{85DD0573-E227-44F7-996C-E321F9ABF568}" srcOrd="0" destOrd="0" presId="urn:microsoft.com/office/officeart/2005/8/layout/vList2"/>
    <dgm:cxn modelId="{2225DC75-D956-46A4-86BE-3A01D6020B08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Strategic </a:t>
          </a:r>
          <a:r>
            <a:rPr lang="de-DE" dirty="0" err="1" smtClean="0"/>
            <a:t>Alliances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smtClean="0"/>
            <a:t>Internation </a:t>
          </a:r>
          <a:r>
            <a:rPr lang="de-DE" sz="2100" dirty="0" err="1" smtClean="0"/>
            <a:t>Cooperation</a:t>
          </a:r>
          <a:r>
            <a:rPr lang="de-DE" sz="2100" dirty="0" smtClean="0"/>
            <a:t> </a:t>
          </a:r>
          <a:r>
            <a:rPr lang="de-DE" sz="2100" dirty="0" err="1" smtClean="0"/>
            <a:t>without</a:t>
          </a:r>
          <a:r>
            <a:rPr lang="de-DE" sz="2100" dirty="0" smtClean="0"/>
            <a:t> </a:t>
          </a:r>
          <a:r>
            <a:rPr lang="de-DE" sz="2100" dirty="0" err="1" smtClean="0"/>
            <a:t>investment</a:t>
          </a:r>
          <a:r>
            <a:rPr lang="de-DE" sz="2100" dirty="0" smtClean="0"/>
            <a:t> (but human </a:t>
          </a:r>
          <a:r>
            <a:rPr lang="de-DE" sz="2100" dirty="0" err="1" smtClean="0"/>
            <a:t>resource</a:t>
          </a:r>
          <a:r>
            <a:rPr lang="de-DE" sz="2100" dirty="0" smtClean="0"/>
            <a:t> </a:t>
          </a:r>
          <a:r>
            <a:rPr lang="de-DE" sz="2100" dirty="0" err="1" smtClean="0"/>
            <a:t>investment</a:t>
          </a:r>
          <a:r>
            <a:rPr lang="de-DE" sz="2100" dirty="0" smtClean="0"/>
            <a:t>) 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54DC9A0F-FA71-4177-B5C3-5C8EB05AFB9A}">
      <dgm:prSet phldrT="[Text]"/>
      <dgm:spPr/>
      <dgm:t>
        <a:bodyPr/>
        <a:lstStyle/>
        <a:p>
          <a:r>
            <a:rPr lang="de-DE" sz="2100" dirty="0" err="1" smtClean="0"/>
            <a:t>Leveraging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complementary</a:t>
          </a:r>
          <a:r>
            <a:rPr lang="de-DE" sz="2100" dirty="0" smtClean="0"/>
            <a:t> Know-how (</a:t>
          </a:r>
          <a:r>
            <a:rPr lang="de-DE" sz="2100" dirty="0" err="1" smtClean="0"/>
            <a:t>for</a:t>
          </a:r>
          <a:r>
            <a:rPr lang="de-DE" sz="2100" dirty="0" smtClean="0"/>
            <a:t> </a:t>
          </a:r>
          <a:r>
            <a:rPr lang="de-DE" sz="2100" dirty="0" err="1" smtClean="0"/>
            <a:t>instance</a:t>
          </a:r>
          <a:r>
            <a:rPr lang="de-DE" sz="2100" dirty="0" smtClean="0"/>
            <a:t> </a:t>
          </a:r>
          <a:r>
            <a:rPr lang="de-DE" sz="2100" dirty="0" err="1" smtClean="0"/>
            <a:t>technology</a:t>
          </a:r>
          <a:r>
            <a:rPr lang="de-DE" sz="2100" dirty="0" smtClean="0"/>
            <a:t>, </a:t>
          </a:r>
          <a:r>
            <a:rPr lang="de-DE" sz="2100" dirty="0" err="1" smtClean="0"/>
            <a:t>market</a:t>
          </a:r>
          <a:r>
            <a:rPr lang="de-DE" sz="2100" dirty="0" smtClean="0"/>
            <a:t> </a:t>
          </a:r>
          <a:r>
            <a:rPr lang="de-DE" sz="2100" dirty="0" err="1" smtClean="0"/>
            <a:t>knowledge</a:t>
          </a:r>
          <a:r>
            <a:rPr lang="de-DE" sz="2100" dirty="0" smtClean="0"/>
            <a:t>, </a:t>
          </a:r>
          <a:r>
            <a:rPr lang="de-DE" sz="2100" dirty="0" err="1" smtClean="0"/>
            <a:t>geographical</a:t>
          </a:r>
          <a:r>
            <a:rPr lang="de-DE" sz="2100" dirty="0" smtClean="0"/>
            <a:t> </a:t>
          </a:r>
          <a:r>
            <a:rPr lang="de-DE" sz="2100" dirty="0" err="1" smtClean="0"/>
            <a:t>complementarity</a:t>
          </a:r>
          <a:r>
            <a:rPr lang="de-DE" sz="2100" dirty="0" smtClean="0"/>
            <a:t>)</a:t>
          </a:r>
          <a:endParaRPr lang="de-DE" sz="2100" dirty="0"/>
        </a:p>
      </dgm:t>
    </dgm:pt>
    <dgm:pt modelId="{2778F987-75CC-4FCD-A0C4-07BA3DC12275}" type="parTrans" cxnId="{04D3552D-2243-4C9C-BC02-C1834C695549}">
      <dgm:prSet/>
      <dgm:spPr/>
      <dgm:t>
        <a:bodyPr/>
        <a:lstStyle/>
        <a:p>
          <a:endParaRPr lang="de-DE"/>
        </a:p>
      </dgm:t>
    </dgm:pt>
    <dgm:pt modelId="{96F9DE54-BF5D-45FD-94D4-6D745B278763}" type="sibTrans" cxnId="{04D3552D-2243-4C9C-BC02-C1834C695549}">
      <dgm:prSet/>
      <dgm:spPr/>
      <dgm:t>
        <a:bodyPr/>
        <a:lstStyle/>
        <a:p>
          <a:endParaRPr lang="de-DE"/>
        </a:p>
      </dgm:t>
    </dgm:pt>
    <dgm:pt modelId="{CC87F380-C23E-42AD-8B84-A223259EB656}">
      <dgm:prSet phldrT="[Text]"/>
      <dgm:spPr/>
      <dgm:t>
        <a:bodyPr/>
        <a:lstStyle/>
        <a:p>
          <a:r>
            <a:rPr lang="de-DE" sz="2100" dirty="0" smtClean="0"/>
            <a:t>Sharing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risks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costs</a:t>
          </a:r>
          <a:r>
            <a:rPr lang="de-DE" sz="2100" dirty="0" smtClean="0"/>
            <a:t> (</a:t>
          </a:r>
          <a:r>
            <a:rPr lang="de-DE" sz="2100" dirty="0" err="1" smtClean="0"/>
            <a:t>example</a:t>
          </a:r>
          <a:r>
            <a:rPr lang="de-DE" sz="2100" dirty="0" smtClean="0"/>
            <a:t>: </a:t>
          </a:r>
          <a:r>
            <a:rPr lang="de-DE" sz="2100" dirty="0" err="1" smtClean="0"/>
            <a:t>development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pharmaceutical</a:t>
          </a:r>
          <a:r>
            <a:rPr lang="de-DE" sz="2100" dirty="0" smtClean="0"/>
            <a:t> </a:t>
          </a:r>
          <a:r>
            <a:rPr lang="de-DE" sz="2100" dirty="0" err="1" smtClean="0"/>
            <a:t>products</a:t>
          </a:r>
          <a:r>
            <a:rPr lang="de-DE" sz="2100" dirty="0" smtClean="0"/>
            <a:t>)</a:t>
          </a:r>
          <a:endParaRPr lang="de-DE" sz="2100" dirty="0"/>
        </a:p>
      </dgm:t>
    </dgm:pt>
    <dgm:pt modelId="{85A1F3B5-3E10-40D4-ACCE-0B915D220FB3}" type="parTrans" cxnId="{2F915B55-09B6-4D4C-AD58-3EC01C3796FE}">
      <dgm:prSet/>
      <dgm:spPr/>
      <dgm:t>
        <a:bodyPr/>
        <a:lstStyle/>
        <a:p>
          <a:endParaRPr lang="de-DE"/>
        </a:p>
      </dgm:t>
    </dgm:pt>
    <dgm:pt modelId="{0F6E9207-4F98-474F-AA34-4DA3643556F4}" type="sibTrans" cxnId="{2F915B55-09B6-4D4C-AD58-3EC01C3796FE}">
      <dgm:prSet/>
      <dgm:spPr/>
      <dgm:t>
        <a:bodyPr/>
        <a:lstStyle/>
        <a:p>
          <a:endParaRPr lang="de-DE"/>
        </a:p>
      </dgm:t>
    </dgm:pt>
    <dgm:pt modelId="{FD0259F0-3736-4579-81BB-76D20CEBA5DF}">
      <dgm:prSet phldrT="[Text]"/>
      <dgm:spPr/>
      <dgm:t>
        <a:bodyPr/>
        <a:lstStyle/>
        <a:p>
          <a:r>
            <a:rPr lang="de-DE" sz="2100" dirty="0" err="1" smtClean="0"/>
            <a:t>Example</a:t>
          </a:r>
          <a:r>
            <a:rPr lang="de-DE" sz="2100" dirty="0" smtClean="0"/>
            <a:t>: Star </a:t>
          </a:r>
          <a:r>
            <a:rPr lang="de-DE" sz="2100" dirty="0" err="1" smtClean="0"/>
            <a:t>Alliance</a:t>
          </a:r>
          <a:endParaRPr lang="de-DE" sz="2100" dirty="0"/>
        </a:p>
      </dgm:t>
    </dgm:pt>
    <dgm:pt modelId="{083B39A0-FF65-4D13-9F63-A87C896FFAD7}" type="parTrans" cxnId="{D512D6F6-D613-4969-8EB8-7E9E4A89CFD0}">
      <dgm:prSet/>
      <dgm:spPr/>
      <dgm:t>
        <a:bodyPr/>
        <a:lstStyle/>
        <a:p>
          <a:endParaRPr lang="de-DE"/>
        </a:p>
      </dgm:t>
    </dgm:pt>
    <dgm:pt modelId="{ACD24964-AB95-41A2-A48D-F9DA98AF3BFD}" type="sibTrans" cxnId="{D512D6F6-D613-4969-8EB8-7E9E4A89CFD0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9CB8C17-22CA-43DC-A56C-2A08772C9306}" type="presOf" srcId="{CA4EFCD3-FD4F-42E0-8649-302B9172675D}" destId="{85DD0573-E227-44F7-996C-E321F9ABF568}" srcOrd="0" destOrd="0" presId="urn:microsoft.com/office/officeart/2005/8/layout/vList2"/>
    <dgm:cxn modelId="{6DEF69B7-AB31-41CB-8798-D5957D474DFB}" type="presOf" srcId="{903F9882-59A0-49F8-B43F-00554AFEA90A}" destId="{F3189051-FF15-4B79-A637-24E61D11D4C2}" srcOrd="0" destOrd="0" presId="urn:microsoft.com/office/officeart/2005/8/layout/vList2"/>
    <dgm:cxn modelId="{7BC880FA-739D-4675-A417-5E63561EA5EE}" type="presOf" srcId="{FD0259F0-3736-4579-81BB-76D20CEBA5DF}" destId="{B7C792FA-130A-4793-8597-4A89AF3CE191}" srcOrd="0" destOrd="3" presId="urn:microsoft.com/office/officeart/2005/8/layout/vList2"/>
    <dgm:cxn modelId="{04D3552D-2243-4C9C-BC02-C1834C695549}" srcId="{CA4EFCD3-FD4F-42E0-8649-302B9172675D}" destId="{54DC9A0F-FA71-4177-B5C3-5C8EB05AFB9A}" srcOrd="1" destOrd="0" parTransId="{2778F987-75CC-4FCD-A0C4-07BA3DC12275}" sibTransId="{96F9DE54-BF5D-45FD-94D4-6D745B278763}"/>
    <dgm:cxn modelId="{63872706-3C1C-4446-AD82-F28B1831DF31}" type="presOf" srcId="{54DC9A0F-FA71-4177-B5C3-5C8EB05AFB9A}" destId="{B7C792FA-130A-4793-8597-4A89AF3CE191}" srcOrd="0" destOrd="1" presId="urn:microsoft.com/office/officeart/2005/8/layout/vList2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F915B55-09B6-4D4C-AD58-3EC01C3796FE}" srcId="{CA4EFCD3-FD4F-42E0-8649-302B9172675D}" destId="{CC87F380-C23E-42AD-8B84-A223259EB656}" srcOrd="2" destOrd="0" parTransId="{85A1F3B5-3E10-40D4-ACCE-0B915D220FB3}" sibTransId="{0F6E9207-4F98-474F-AA34-4DA3643556F4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D512D6F6-D613-4969-8EB8-7E9E4A89CFD0}" srcId="{CA4EFCD3-FD4F-42E0-8649-302B9172675D}" destId="{FD0259F0-3736-4579-81BB-76D20CEBA5DF}" srcOrd="3" destOrd="0" parTransId="{083B39A0-FF65-4D13-9F63-A87C896FFAD7}" sibTransId="{ACD24964-AB95-41A2-A48D-F9DA98AF3BFD}"/>
    <dgm:cxn modelId="{990FD64F-5006-47C9-9D35-A5DA656A9D08}" type="presOf" srcId="{2D94C27F-C457-4B4E-9D88-4828258915F7}" destId="{B7C792FA-130A-4793-8597-4A89AF3CE191}" srcOrd="0" destOrd="0" presId="urn:microsoft.com/office/officeart/2005/8/layout/vList2"/>
    <dgm:cxn modelId="{924028BF-D5A6-4C0A-9B6C-4A6D913312E7}" type="presOf" srcId="{CC87F380-C23E-42AD-8B84-A223259EB656}" destId="{B7C792FA-130A-4793-8597-4A89AF3CE191}" srcOrd="0" destOrd="2" presId="urn:microsoft.com/office/officeart/2005/8/layout/vList2"/>
    <dgm:cxn modelId="{FBC33E20-C24C-41EB-ABFD-C5CBC98C0F05}" type="presParOf" srcId="{F3189051-FF15-4B79-A637-24E61D11D4C2}" destId="{85DD0573-E227-44F7-996C-E321F9ABF568}" srcOrd="0" destOrd="0" presId="urn:microsoft.com/office/officeart/2005/8/layout/vList2"/>
    <dgm:cxn modelId="{190C5869-7604-4429-B9FB-5B306062DD0A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03F9882-59A0-49F8-B43F-00554AFEA90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A4EFCD3-FD4F-42E0-8649-302B9172675D}">
      <dgm:prSet phldrT="[Text]"/>
      <dgm:spPr/>
      <dgm:t>
        <a:bodyPr/>
        <a:lstStyle/>
        <a:p>
          <a:r>
            <a:rPr lang="de-DE" dirty="0" smtClean="0"/>
            <a:t>Strategic Shareholdings</a:t>
          </a:r>
          <a:endParaRPr lang="de-DE" dirty="0"/>
        </a:p>
      </dgm:t>
    </dgm:pt>
    <dgm:pt modelId="{441800AE-CF99-44DF-893F-70F2C162347C}" type="parTrans" cxnId="{26EB165E-41C8-46B6-8487-381BD7BE48F5}">
      <dgm:prSet/>
      <dgm:spPr/>
      <dgm:t>
        <a:bodyPr/>
        <a:lstStyle/>
        <a:p>
          <a:endParaRPr lang="de-DE"/>
        </a:p>
      </dgm:t>
    </dgm:pt>
    <dgm:pt modelId="{4207D879-F700-495B-84E4-758E446FA31D}" type="sibTrans" cxnId="{26EB165E-41C8-46B6-8487-381BD7BE48F5}">
      <dgm:prSet/>
      <dgm:spPr/>
      <dgm:t>
        <a:bodyPr/>
        <a:lstStyle/>
        <a:p>
          <a:endParaRPr lang="de-DE"/>
        </a:p>
      </dgm:t>
    </dgm:pt>
    <dgm:pt modelId="{2D94C27F-C457-4B4E-9D88-4828258915F7}">
      <dgm:prSet phldrT="[Text]"/>
      <dgm:spPr/>
      <dgm:t>
        <a:bodyPr/>
        <a:lstStyle/>
        <a:p>
          <a:r>
            <a:rPr lang="de-DE" sz="2100" dirty="0" err="1" smtClean="0"/>
            <a:t>Minority</a:t>
          </a:r>
          <a:r>
            <a:rPr lang="de-DE" sz="2100" dirty="0" smtClean="0"/>
            <a:t> shareholding </a:t>
          </a:r>
          <a:r>
            <a:rPr lang="de-DE" sz="2100" dirty="0" err="1" smtClean="0"/>
            <a:t>of</a:t>
          </a:r>
          <a:r>
            <a:rPr lang="de-DE" sz="2100" dirty="0" smtClean="0"/>
            <a:t> international </a:t>
          </a:r>
          <a:r>
            <a:rPr lang="de-DE" sz="2100" dirty="0" err="1" smtClean="0"/>
            <a:t>companies</a:t>
          </a:r>
          <a:r>
            <a:rPr lang="de-DE" sz="2100" dirty="0" smtClean="0"/>
            <a:t> </a:t>
          </a:r>
          <a:r>
            <a:rPr lang="de-DE" sz="2100" dirty="0" err="1" smtClean="0"/>
            <a:t>if</a:t>
          </a:r>
          <a:r>
            <a:rPr lang="de-DE" sz="2100" dirty="0" smtClean="0"/>
            <a:t> </a:t>
          </a:r>
          <a:r>
            <a:rPr lang="de-DE" sz="2100" dirty="0" err="1" smtClean="0"/>
            <a:t>stronger</a:t>
          </a:r>
          <a:r>
            <a:rPr lang="de-DE" sz="2100" dirty="0" smtClean="0"/>
            <a:t> </a:t>
          </a:r>
          <a:r>
            <a:rPr lang="de-DE" sz="2100" dirty="0" err="1" smtClean="0"/>
            <a:t>financial</a:t>
          </a:r>
          <a:r>
            <a:rPr lang="de-DE" sz="2100" dirty="0" smtClean="0"/>
            <a:t> / human </a:t>
          </a:r>
          <a:r>
            <a:rPr lang="de-DE" sz="2100" dirty="0" err="1" smtClean="0"/>
            <a:t>resource</a:t>
          </a:r>
          <a:r>
            <a:rPr lang="de-DE" sz="2100" dirty="0" smtClean="0"/>
            <a:t> </a:t>
          </a:r>
          <a:r>
            <a:rPr lang="de-DE" sz="2100" dirty="0" err="1" smtClean="0"/>
            <a:t>engagement</a:t>
          </a:r>
          <a:r>
            <a:rPr lang="de-DE" sz="2100" dirty="0" smtClean="0"/>
            <a:t> </a:t>
          </a:r>
          <a:r>
            <a:rPr lang="de-DE" sz="2100" dirty="0" err="1" smtClean="0"/>
            <a:t>is</a:t>
          </a:r>
          <a:r>
            <a:rPr lang="de-DE" sz="2100" dirty="0" smtClean="0"/>
            <a:t> not </a:t>
          </a:r>
          <a:r>
            <a:rPr lang="de-DE" sz="2100" dirty="0" err="1" smtClean="0"/>
            <a:t>possible</a:t>
          </a:r>
          <a:r>
            <a:rPr lang="de-DE" sz="2100" dirty="0" smtClean="0"/>
            <a:t> </a:t>
          </a:r>
          <a:r>
            <a:rPr lang="de-DE" sz="2100" dirty="0" err="1" smtClean="0"/>
            <a:t>at</a:t>
          </a:r>
          <a:r>
            <a:rPr lang="de-DE" sz="2100" dirty="0" smtClean="0"/>
            <a:t> </a:t>
          </a:r>
          <a:r>
            <a:rPr lang="de-DE" sz="2100" dirty="0" err="1" smtClean="0"/>
            <a:t>given</a:t>
          </a:r>
          <a:r>
            <a:rPr lang="de-DE" sz="2100" dirty="0" smtClean="0"/>
            <a:t> </a:t>
          </a:r>
          <a:r>
            <a:rPr lang="de-DE" sz="2100" dirty="0" err="1" smtClean="0"/>
            <a:t>moment</a:t>
          </a:r>
          <a:endParaRPr lang="de-DE" sz="2100" dirty="0"/>
        </a:p>
      </dgm:t>
    </dgm:pt>
    <dgm:pt modelId="{F1AE03E1-57A0-43C7-AD8D-29CAE7B2CB63}" type="parTrans" cxnId="{EF36B029-B953-420A-B197-B87FF3A57183}">
      <dgm:prSet/>
      <dgm:spPr/>
      <dgm:t>
        <a:bodyPr/>
        <a:lstStyle/>
        <a:p>
          <a:endParaRPr lang="de-DE"/>
        </a:p>
      </dgm:t>
    </dgm:pt>
    <dgm:pt modelId="{4196C1B7-6333-4942-95CB-E8D5ACCC5DAB}" type="sibTrans" cxnId="{EF36B029-B953-420A-B197-B87FF3A57183}">
      <dgm:prSet/>
      <dgm:spPr/>
      <dgm:t>
        <a:bodyPr/>
        <a:lstStyle/>
        <a:p>
          <a:endParaRPr lang="de-DE"/>
        </a:p>
      </dgm:t>
    </dgm:pt>
    <dgm:pt modelId="{EA3B3B29-600C-4CF4-9635-48A202F40A22}">
      <dgm:prSet phldrT="[Text]"/>
      <dgm:spPr/>
      <dgm:t>
        <a:bodyPr/>
        <a:lstStyle/>
        <a:p>
          <a:r>
            <a:rPr lang="de-DE" sz="2100" dirty="0" err="1" smtClean="0"/>
            <a:t>Gaining</a:t>
          </a:r>
          <a:r>
            <a:rPr lang="de-DE" sz="2100" dirty="0" smtClean="0"/>
            <a:t> </a:t>
          </a:r>
          <a:r>
            <a:rPr lang="de-DE" sz="2100" dirty="0" err="1" smtClean="0"/>
            <a:t>know-how</a:t>
          </a:r>
          <a:r>
            <a:rPr lang="de-DE" sz="2100" dirty="0" smtClean="0"/>
            <a:t> </a:t>
          </a:r>
          <a:r>
            <a:rPr lang="de-DE" sz="2100" dirty="0" err="1" smtClean="0"/>
            <a:t>about</a:t>
          </a:r>
          <a:r>
            <a:rPr lang="de-DE" sz="2100" dirty="0" smtClean="0"/>
            <a:t> </a:t>
          </a:r>
          <a:r>
            <a:rPr lang="de-DE" sz="2100" dirty="0" err="1" smtClean="0"/>
            <a:t>the</a:t>
          </a:r>
          <a:r>
            <a:rPr lang="de-DE" sz="2100" dirty="0" smtClean="0"/>
            <a:t> </a:t>
          </a:r>
          <a:r>
            <a:rPr lang="de-DE" sz="2100" dirty="0" err="1" smtClean="0"/>
            <a:t>partner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</a:t>
          </a:r>
          <a:r>
            <a:rPr lang="de-DE" sz="2100" dirty="0" err="1" smtClean="0"/>
            <a:t>and</a:t>
          </a:r>
          <a:r>
            <a:rPr lang="de-DE" sz="2100" dirty="0" smtClean="0"/>
            <a:t> </a:t>
          </a:r>
          <a:r>
            <a:rPr lang="de-DE" sz="2100" dirty="0" err="1" smtClean="0"/>
            <a:t>the</a:t>
          </a:r>
          <a:r>
            <a:rPr lang="de-DE" sz="2100" dirty="0" smtClean="0"/>
            <a:t> </a:t>
          </a:r>
          <a:r>
            <a:rPr lang="de-DE" sz="2100" dirty="0" err="1" smtClean="0"/>
            <a:t>markets</a:t>
          </a:r>
          <a:r>
            <a:rPr lang="de-DE" sz="2100" dirty="0" smtClean="0"/>
            <a:t> </a:t>
          </a:r>
          <a:r>
            <a:rPr lang="de-DE" sz="2100" dirty="0" err="1" smtClean="0"/>
            <a:t>served</a:t>
          </a:r>
          <a:endParaRPr lang="de-DE" sz="2100" dirty="0"/>
        </a:p>
      </dgm:t>
    </dgm:pt>
    <dgm:pt modelId="{6359DB5C-27AE-4CE5-84E7-C1F078EDBB78}" type="parTrans" cxnId="{FEB5EE3E-3A97-4928-A44B-C9C08C0ABAF5}">
      <dgm:prSet/>
      <dgm:spPr/>
      <dgm:t>
        <a:bodyPr/>
        <a:lstStyle/>
        <a:p>
          <a:endParaRPr lang="de-DE"/>
        </a:p>
      </dgm:t>
    </dgm:pt>
    <dgm:pt modelId="{3BC7FEB9-BF60-4E53-ACCC-F9B1961F8B47}" type="sibTrans" cxnId="{FEB5EE3E-3A97-4928-A44B-C9C08C0ABAF5}">
      <dgm:prSet/>
      <dgm:spPr/>
      <dgm:t>
        <a:bodyPr/>
        <a:lstStyle/>
        <a:p>
          <a:endParaRPr lang="de-DE"/>
        </a:p>
      </dgm:t>
    </dgm:pt>
    <dgm:pt modelId="{4548488A-9F79-4484-9EC6-F231C849D77D}">
      <dgm:prSet phldrT="[Text]"/>
      <dgm:spPr/>
      <dgm:t>
        <a:bodyPr/>
        <a:lstStyle/>
        <a:p>
          <a:r>
            <a:rPr lang="de-DE" sz="2100" dirty="0" err="1" smtClean="0"/>
            <a:t>Possibility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later</a:t>
          </a:r>
          <a:r>
            <a:rPr lang="de-DE" sz="2100" dirty="0" smtClean="0"/>
            <a:t> </a:t>
          </a:r>
          <a:r>
            <a:rPr lang="de-DE" sz="2100" dirty="0" err="1" smtClean="0"/>
            <a:t>change</a:t>
          </a:r>
          <a:r>
            <a:rPr lang="de-DE" sz="2100" dirty="0" smtClean="0"/>
            <a:t> </a:t>
          </a:r>
          <a:r>
            <a:rPr lang="de-DE" sz="2100" dirty="0" err="1" smtClean="0"/>
            <a:t>to</a:t>
          </a:r>
          <a:r>
            <a:rPr lang="de-DE" sz="2100" dirty="0" smtClean="0"/>
            <a:t> </a:t>
          </a:r>
          <a:r>
            <a:rPr lang="de-DE" sz="2100" dirty="0" err="1" smtClean="0"/>
            <a:t>higher</a:t>
          </a:r>
          <a:r>
            <a:rPr lang="de-DE" sz="2100" dirty="0" smtClean="0"/>
            <a:t> </a:t>
          </a:r>
          <a:r>
            <a:rPr lang="de-DE" sz="2100" dirty="0" err="1" smtClean="0"/>
            <a:t>level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shareholding / </a:t>
          </a:r>
          <a:r>
            <a:rPr lang="de-DE" sz="2100" dirty="0" err="1" smtClean="0"/>
            <a:t>takeover</a:t>
          </a:r>
          <a:r>
            <a:rPr lang="de-DE" sz="2100" dirty="0" smtClean="0"/>
            <a:t> </a:t>
          </a:r>
          <a:r>
            <a:rPr lang="de-DE" sz="2100" dirty="0" err="1" smtClean="0"/>
            <a:t>of</a:t>
          </a:r>
          <a:r>
            <a:rPr lang="de-DE" sz="2100" dirty="0" smtClean="0"/>
            <a:t> </a:t>
          </a:r>
          <a:r>
            <a:rPr lang="de-DE" sz="2100" dirty="0" err="1" smtClean="0"/>
            <a:t>company</a:t>
          </a:r>
          <a:r>
            <a:rPr lang="de-DE" sz="2100" dirty="0" smtClean="0"/>
            <a:t> </a:t>
          </a:r>
          <a:endParaRPr lang="de-DE" sz="2100" dirty="0"/>
        </a:p>
      </dgm:t>
    </dgm:pt>
    <dgm:pt modelId="{16A8B26F-4342-47EA-A1B0-981E7D37D1CA}" type="parTrans" cxnId="{EDCEBFAE-C3C4-4730-AB66-B64B6A8A4172}">
      <dgm:prSet/>
      <dgm:spPr/>
      <dgm:t>
        <a:bodyPr/>
        <a:lstStyle/>
        <a:p>
          <a:endParaRPr lang="de-DE"/>
        </a:p>
      </dgm:t>
    </dgm:pt>
    <dgm:pt modelId="{2133CE8B-4523-40CD-B671-301FCAE172BC}" type="sibTrans" cxnId="{EDCEBFAE-C3C4-4730-AB66-B64B6A8A4172}">
      <dgm:prSet/>
      <dgm:spPr/>
      <dgm:t>
        <a:bodyPr/>
        <a:lstStyle/>
        <a:p>
          <a:endParaRPr lang="de-DE"/>
        </a:p>
      </dgm:t>
    </dgm:pt>
    <dgm:pt modelId="{F3189051-FF15-4B79-A637-24E61D11D4C2}" type="pres">
      <dgm:prSet presAssocID="{903F9882-59A0-49F8-B43F-00554AFEA9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5DD0573-E227-44F7-996C-E321F9ABF568}" type="pres">
      <dgm:prSet presAssocID="{CA4EFCD3-FD4F-42E0-8649-302B917267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C792FA-130A-4793-8597-4A89AF3CE191}" type="pres">
      <dgm:prSet presAssocID="{CA4EFCD3-FD4F-42E0-8649-302B9172675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F18D2AE-79A0-48FB-8457-BAF00727D0CA}" type="presOf" srcId="{4548488A-9F79-4484-9EC6-F231C849D77D}" destId="{B7C792FA-130A-4793-8597-4A89AF3CE191}" srcOrd="0" destOrd="2" presId="urn:microsoft.com/office/officeart/2005/8/layout/vList2"/>
    <dgm:cxn modelId="{EDCEBFAE-C3C4-4730-AB66-B64B6A8A4172}" srcId="{CA4EFCD3-FD4F-42E0-8649-302B9172675D}" destId="{4548488A-9F79-4484-9EC6-F231C849D77D}" srcOrd="2" destOrd="0" parTransId="{16A8B26F-4342-47EA-A1B0-981E7D37D1CA}" sibTransId="{2133CE8B-4523-40CD-B671-301FCAE172BC}"/>
    <dgm:cxn modelId="{EF36B029-B953-420A-B197-B87FF3A57183}" srcId="{CA4EFCD3-FD4F-42E0-8649-302B9172675D}" destId="{2D94C27F-C457-4B4E-9D88-4828258915F7}" srcOrd="0" destOrd="0" parTransId="{F1AE03E1-57A0-43C7-AD8D-29CAE7B2CB63}" sibTransId="{4196C1B7-6333-4942-95CB-E8D5ACCC5DAB}"/>
    <dgm:cxn modelId="{26EB165E-41C8-46B6-8487-381BD7BE48F5}" srcId="{903F9882-59A0-49F8-B43F-00554AFEA90A}" destId="{CA4EFCD3-FD4F-42E0-8649-302B9172675D}" srcOrd="0" destOrd="0" parTransId="{441800AE-CF99-44DF-893F-70F2C162347C}" sibTransId="{4207D879-F700-495B-84E4-758E446FA31D}"/>
    <dgm:cxn modelId="{FEB5EE3E-3A97-4928-A44B-C9C08C0ABAF5}" srcId="{CA4EFCD3-FD4F-42E0-8649-302B9172675D}" destId="{EA3B3B29-600C-4CF4-9635-48A202F40A22}" srcOrd="1" destOrd="0" parTransId="{6359DB5C-27AE-4CE5-84E7-C1F078EDBB78}" sibTransId="{3BC7FEB9-BF60-4E53-ACCC-F9B1961F8B47}"/>
    <dgm:cxn modelId="{6394968C-0A20-4BA7-B437-ECF5AF0DBAF0}" type="presOf" srcId="{2D94C27F-C457-4B4E-9D88-4828258915F7}" destId="{B7C792FA-130A-4793-8597-4A89AF3CE191}" srcOrd="0" destOrd="0" presId="urn:microsoft.com/office/officeart/2005/8/layout/vList2"/>
    <dgm:cxn modelId="{1C5377D0-17DA-48F8-B8E1-8A25AB75D74B}" type="presOf" srcId="{CA4EFCD3-FD4F-42E0-8649-302B9172675D}" destId="{85DD0573-E227-44F7-996C-E321F9ABF568}" srcOrd="0" destOrd="0" presId="urn:microsoft.com/office/officeart/2005/8/layout/vList2"/>
    <dgm:cxn modelId="{499DF514-3BBE-415D-9676-EF4EBDFCD0DF}" type="presOf" srcId="{903F9882-59A0-49F8-B43F-00554AFEA90A}" destId="{F3189051-FF15-4B79-A637-24E61D11D4C2}" srcOrd="0" destOrd="0" presId="urn:microsoft.com/office/officeart/2005/8/layout/vList2"/>
    <dgm:cxn modelId="{A19C4D59-C715-4DB1-A1CE-B61CB4125FE2}" type="presOf" srcId="{EA3B3B29-600C-4CF4-9635-48A202F40A22}" destId="{B7C792FA-130A-4793-8597-4A89AF3CE191}" srcOrd="0" destOrd="1" presId="urn:microsoft.com/office/officeart/2005/8/layout/vList2"/>
    <dgm:cxn modelId="{E239C7AC-EF0D-4BEC-A69D-5948F82B7DDF}" type="presParOf" srcId="{F3189051-FF15-4B79-A637-24E61D11D4C2}" destId="{85DD0573-E227-44F7-996C-E321F9ABF568}" srcOrd="0" destOrd="0" presId="urn:microsoft.com/office/officeart/2005/8/layout/vList2"/>
    <dgm:cxn modelId="{7D0CEF4B-C20D-49A8-BB81-CE376EF9D647}" type="presParOf" srcId="{F3189051-FF15-4B79-A637-24E61D11D4C2}" destId="{B7C792FA-130A-4793-8597-4A89AF3CE191}" srcOrd="1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/>
            </a:lvl1pPr>
          </a:lstStyle>
          <a:p>
            <a:fld id="{73627756-7EA8-4B04-8CC7-3497B3671309}" type="datetimeFigureOut">
              <a:rPr lang="de-DE" smtClean="0"/>
              <a:pPr/>
              <a:t>01.11.2009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/>
            </a:lvl1pPr>
          </a:lstStyle>
          <a:p>
            <a:fld id="{BD52CD0D-BAE9-416C-BB63-FCC775F14B8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/>
            </a:lvl1pPr>
          </a:lstStyle>
          <a:p>
            <a:fld id="{17072CC9-D7E9-41AE-A064-9E1793DA8A57}" type="datetimeFigureOut">
              <a:rPr lang="de-DE" smtClean="0"/>
              <a:pPr/>
              <a:t>01.11.2009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02" tIns="46351" rIns="92702" bIns="4635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702" tIns="46351" rIns="92702" bIns="46351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/>
            </a:lvl1pPr>
          </a:lstStyle>
          <a:p>
            <a:fld id="{7AABD5AF-5084-4596-9024-29CC9B5411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BD5AF-5084-4596-9024-29CC9B541179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73CD2-387E-4393-B54A-500CBE586D9A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A6258-C2FD-43FC-87A1-CEC3AB39D8E7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D6C7-907A-4C06-BC7F-564C2F5363A9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25D7-3E73-4D78-93A8-840E04C29716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557D-46C1-47B4-ACE4-D6FECA9D4A49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0AD4C5F5-322E-4526-9B78-7ED44BFFA58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80513-B962-4F08-AF59-C0F48AB7E438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2778-5C15-478D-9A05-24AA8DCE8EC9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2E1E-40AF-49B7-BDC5-D1744C0B9610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EF547-5B16-4DC4-9368-AEDF86ED822D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1585-DE32-4D51-91B0-89FB61677F1C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F35A-B916-4FAE-B287-FEEF5E47C8F0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D0BE-75C6-425C-A2FC-2949544DB243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D4C5F5-322E-4526-9B78-7ED44BFFA58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3C033-11DD-4EEC-9505-9F57416F1C9F}" type="datetime1">
              <a:rPr lang="de-DE" smtClean="0"/>
              <a:pPr/>
              <a:t>01.11.2009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Picture 7" descr="LogoFHW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162832" y="-24"/>
            <a:ext cx="1981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214414" y="1220916"/>
            <a:ext cx="6387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International Management I</a:t>
            </a:r>
            <a:endParaRPr lang="de-DE" sz="40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2301632" y="2351782"/>
            <a:ext cx="4212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b="1" dirty="0" err="1" smtClean="0"/>
              <a:t>Globalisation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Strategies</a:t>
            </a:r>
            <a:endParaRPr lang="de-DE" sz="3200" b="1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4C5F5-322E-4526-9B78-7ED44BFFA588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405586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11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12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13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3357554" y="857250"/>
            <a:ext cx="23818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>
                <a:latin typeface="Calibri" pitchFamily="34" charset="0"/>
              </a:rPr>
              <a:t>Timing </a:t>
            </a:r>
            <a:r>
              <a:rPr lang="de-DE" sz="2400" b="1" dirty="0" err="1" smtClean="0">
                <a:latin typeface="Calibri" pitchFamily="34" charset="0"/>
              </a:rPr>
              <a:t>Strategies</a:t>
            </a:r>
            <a:endParaRPr lang="de-DE" sz="2400" b="1" dirty="0">
              <a:latin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3357554" y="857250"/>
            <a:ext cx="24491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>
                <a:latin typeface="Calibri" pitchFamily="34" charset="0"/>
              </a:rPr>
              <a:t>Timing </a:t>
            </a:r>
            <a:r>
              <a:rPr lang="de-DE" sz="2400" b="1" dirty="0" err="1" smtClean="0">
                <a:latin typeface="Calibri" pitchFamily="34" charset="0"/>
              </a:rPr>
              <a:t>Strategies</a:t>
            </a:r>
            <a:endParaRPr lang="de-DE" sz="2400" b="1" dirty="0">
              <a:latin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15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2360302" y="857232"/>
            <a:ext cx="3654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Globalisation of companies</a:t>
            </a:r>
            <a:endParaRPr lang="de-DE" sz="2400" b="1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642910" y="1428736"/>
          <a:ext cx="800105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4C5F5-322E-4526-9B78-7ED44BFFA588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2478386" y="857250"/>
            <a:ext cx="4121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err="1" smtClean="0">
                <a:latin typeface="Calibri" pitchFamily="34" charset="0"/>
              </a:rPr>
              <a:t>Going</a:t>
            </a:r>
            <a:r>
              <a:rPr lang="de-DE" sz="2400" b="1" dirty="0" smtClean="0">
                <a:latin typeface="Calibri" pitchFamily="34" charset="0"/>
              </a:rPr>
              <a:t>-International </a:t>
            </a:r>
            <a:r>
              <a:rPr lang="de-DE" sz="2400" b="1" dirty="0" err="1" smtClean="0">
                <a:latin typeface="Calibri" pitchFamily="34" charset="0"/>
              </a:rPr>
              <a:t>Strategies</a:t>
            </a:r>
            <a:endParaRPr lang="de-DE" sz="2400" b="1" dirty="0">
              <a:latin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8" name="Diagramm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643042" y="857250"/>
            <a:ext cx="20967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>
                <a:latin typeface="Calibri" pitchFamily="34" charset="0"/>
              </a:rPr>
              <a:t>SWOT-Analysis</a:t>
            </a:r>
            <a:endParaRPr lang="de-DE" sz="2400" b="1" dirty="0">
              <a:latin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23" name="Diagramm 22"/>
          <p:cNvGraphicFramePr/>
          <p:nvPr/>
        </p:nvGraphicFramePr>
        <p:xfrm>
          <a:off x="1928794" y="1754190"/>
          <a:ext cx="5262578" cy="2674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5</a:t>
            </a:fld>
            <a:endParaRPr lang="de-DE"/>
          </a:p>
        </p:txBody>
      </p:sp>
      <p:pic>
        <p:nvPicPr>
          <p:cNvPr id="20" name="Grafik 19" descr="porter_five_forces_18378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142875"/>
            <a:ext cx="9124950" cy="6572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8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feld 3"/>
          <p:cNvSpPr txBox="1">
            <a:spLocks noChangeArrowheads="1"/>
          </p:cNvSpPr>
          <p:nvPr/>
        </p:nvSpPr>
        <p:spPr bwMode="auto">
          <a:xfrm>
            <a:off x="1542797" y="857250"/>
            <a:ext cx="6490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/>
            <a:r>
              <a:rPr lang="de-DE" sz="2400" b="1" dirty="0" smtClean="0"/>
              <a:t>Market </a:t>
            </a:r>
            <a:r>
              <a:rPr lang="de-DE" sz="2400" b="1" dirty="0" err="1" smtClean="0"/>
              <a:t>entry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Market </a:t>
            </a:r>
            <a:r>
              <a:rPr lang="de-DE" sz="2400" b="1" dirty="0" err="1" smtClean="0"/>
              <a:t>development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strategies</a:t>
            </a:r>
            <a:endParaRPr lang="de-DE" sz="24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572E-9459-47BE-BB1C-4D675785741D}" type="slidenum">
              <a:rPr lang="de-DE"/>
              <a:pPr>
                <a:defRPr/>
              </a:pPr>
              <a:t>9</a:t>
            </a:fld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929058" y="6131502"/>
            <a:ext cx="12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Information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Bildschirmpräsentation (4:3)</PresentationFormat>
  <Paragraphs>136</Paragraphs>
  <Slides>15</Slides>
  <Notes>14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Morten</dc:creator>
  <cp:lastModifiedBy>arlt</cp:lastModifiedBy>
  <cp:revision>120</cp:revision>
  <dcterms:created xsi:type="dcterms:W3CDTF">2007-08-28T11:59:00Z</dcterms:created>
  <dcterms:modified xsi:type="dcterms:W3CDTF">2009-11-01T14:45:34Z</dcterms:modified>
</cp:coreProperties>
</file>